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" Type="http://schemas.openxmlformats.org/officeDocument/2006/relationships/presProps" Target="presProps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Étude sur le surpoids et l’obésité chez les enfants scolarisés à Djoungolo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Introduction</a:t>
            </a:r>
          </a:p>
          <a:p>
            <a:pPr/>
            <a:r>
              <a:t>Méthodologie</a:t>
            </a:r>
          </a:p>
          <a:p>
            <a:pPr/>
            <a:r>
              <a:t>Résultats</a:t>
            </a:r>
          </a:p>
          <a:p>
            <a:pPr/>
            <a:r>
              <a:t>Analyse des facteurs</a:t>
            </a:r>
          </a:p>
          <a:p>
            <a:pPr/>
            <a:r>
              <a:t>Discussion</a:t>
            </a:r>
          </a:p>
          <a:p>
            <a:pPr/>
            <a:r>
              <a:t>Conclusions</a:t>
            </a:r>
          </a:p>
          <a:p>
            <a:pPr/>
            <a:r>
              <a:t>Recommandations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Contexte mondial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35 millions d'enfants &lt;5 ans en surpoids (2024)</a:t>
            </a:r>
          </a:p>
          <a:p>
            <a:pPr/>
            <a:r>
              <a:t>390 millions d'enfants/adolescents 5-19 ans (2022) fileciteturn0file0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Contexte Afrique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Prévalence &lt;5 ans: 4,9 % (2022)</a:t>
            </a:r>
          </a:p>
          <a:p>
            <a:pPr/>
            <a:r>
              <a:t>Augmentation de 12,1 % depuis 2000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Contexte Cameroun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Prévalence 5-10 ans à Yaoundé: 9,1 %</a:t>
            </a:r>
          </a:p>
          <a:p>
            <a:pPr/>
            <a:r>
              <a:t>Obésité centrale: 22,2 % fileciteturn0file0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Problématique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Double fardeau: sous-nutrition et surnutrition</a:t>
            </a:r>
          </a:p>
          <a:p>
            <a:pPr/>
            <a:r>
              <a:t>Transition nutritionnelle en milieu urbain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 de recherche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Prévalence du surpoids et facteurs associés chez les enfants scolarisés? fileciteturn0file0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Général: Déterminer prévalence et facteurs associés</a:t>
            </a:r>
          </a:p>
          <a:p>
            <a:pPr/>
            <a:r>
              <a:t>Spécifiques: décrire paramètres, mesurer prévalence, analyser facteurs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 d'étude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Étude transversale descriptive et analytique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Lieu d'étude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District de santé de Djoungolo: Emana et Mballa 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Période et durée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Novembre 2024 – Juin 2025</a:t>
            </a:r>
          </a:p>
          <a:p>
            <a:pPr/>
            <a:r>
              <a:t>Collecte: 3–21 juin 2025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Population et échantillonnage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Échantillon: 184 ménages (Cochrane)</a:t>
            </a:r>
          </a:p>
          <a:p>
            <a:pPr/>
            <a:r>
              <a:t>Échantillonnage non probabiliste fileciteturn0file0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Dépendante: surpoids (IMC ajusté)</a:t>
            </a:r>
          </a:p>
          <a:p>
            <a:pPr/>
            <a:r>
              <a:t>Indépendantes: sociodémographiques, alimentaires, act. physique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Matériels de collecte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Glucomètre Accu-Chek®, Balance SECA 874, Tensiomètre OMRON M3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Procédure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Consentement et collecte via Kobo Collect</a:t>
            </a:r>
          </a:p>
          <a:p>
            <a:pPr/>
            <a:r>
              <a:t>Mesures anthropométriques et questionnaire détaillé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Paramètres anthropométriques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Taille moyenne: 1,61 ± 0,097 m</a:t>
            </a:r>
          </a:p>
          <a:p>
            <a:pPr/>
            <a:r>
              <a:t>Poids moyen: 55,26 ± 10,82 kg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Tension &amp; glycémie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77,4 % tension normale</a:t>
            </a:r>
          </a:p>
          <a:p>
            <a:pPr/>
            <a:r>
              <a:t>1,7 % diabétiques postprandial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Répartition socio-démographique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274 enfants: 63,9 % Emana, 56,2 % groupe Béti fileciteturn0file0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Prévalence du surpoids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12,8 % global</a:t>
            </a:r>
          </a:p>
          <a:p>
            <a:pPr/>
            <a:r>
              <a:t>Emana: 11,4 %, Mballa 2: 15,2 %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Graphique: Prévalence par aire de santé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pic>
        <p:nvPicPr>
          <p:cNvPr id="4" name="Picture 3" descr="prevalence_ai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45920"/>
            <a:ext cx="731520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Analyses univariées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Cycle 1: OR=2,34; p=0,03</a:t>
            </a:r>
          </a:p>
          <a:p>
            <a:pPr/>
            <a:r>
              <a:t>Pas d’activité régulière: OR=2,34; p=0,02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Analyses multivariées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&gt; 7 j/semaine: aOR=17,77; p=0,02</a:t>
            </a:r>
          </a:p>
          <a:p>
            <a:pPr/>
            <a:r>
              <a:t>Perception du poids: aOR=3,27; p=0,04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 clés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Profil sanitaire contrasté</a:t>
            </a:r>
          </a:p>
          <a:p>
            <a:pPr/>
            <a:r>
              <a:t>Limites: mesures uniques, absence glycémie à jeun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Comparaison littérature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Cameroun: 12,4 % (Yaoundé)</a:t>
            </a:r>
          </a:p>
          <a:p>
            <a:pPr/>
            <a:r>
              <a:t>Divergences selon méthodes et populations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Implications santé publique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Interventions multisectorielles</a:t>
            </a:r>
          </a:p>
          <a:p>
            <a:pPr/>
            <a:r>
              <a:t>Surveillance épidémiologique renforcée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Prévalence préoccupante et anomalies tensionnelles</a:t>
            </a:r>
          </a:p>
          <a:p>
            <a:pPr/>
            <a:r>
              <a:t>Activité physique et perception comme facteurs cruciaux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Recommandations écoles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60 min d’activité physique/jour</a:t>
            </a:r>
          </a:p>
          <a:p>
            <a:pPr/>
            <a:r>
              <a:t>Ateliers sur l’estime de soi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Recommandations familles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Encourager marche et vélo</a:t>
            </a:r>
          </a:p>
          <a:p>
            <a:pPr/>
            <a:r>
              <a:t>Limiter temps écran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Recommandations décideurs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Politiques fiscales et marketing alimentaire</a:t>
            </a:r>
          </a:p>
          <a:p>
            <a:pPr/>
            <a:r>
              <a:t>Renforcer programmes nationaux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Remerciements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Merci de votre attention</a:t>
            </a:r>
          </a:p>
          <a:p>
            <a:pPr/>
            <a:r>
              <a:t>Questions et échanges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