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package/2006/relationships/metadata/thumbnail" Target="docProps/thumbnail.jpeg"/><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20"/>
  </p:handoutMasterIdLst>
  <p:sldIdLst>
    <p:sldId id="261" r:id="rId3"/>
    <p:sldId id="256" r:id="rId5"/>
    <p:sldId id="260" r:id="rId6"/>
    <p:sldId id="292" r:id="rId7"/>
    <p:sldId id="293" r:id="rId8"/>
    <p:sldId id="295" r:id="rId9"/>
    <p:sldId id="285" r:id="rId10"/>
    <p:sldId id="275" r:id="rId11"/>
    <p:sldId id="296" r:id="rId12"/>
    <p:sldId id="297" r:id="rId13"/>
    <p:sldId id="298" r:id="rId14"/>
    <p:sldId id="276" r:id="rId15"/>
    <p:sldId id="277" r:id="rId16"/>
    <p:sldId id="278" r:id="rId17"/>
    <p:sldId id="288" r:id="rId18"/>
    <p:sldId id="272" r:id="rId19"/>
  </p:sldIdLst>
  <p:sldSz cx="9144000" cy="6858000" type="screen4x3"/>
  <p:notesSz cx="7103745" cy="10234295"/>
  <p:custDataLst>
    <p:tags r:id="rId2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10" userDrawn="1">
          <p15:clr>
            <a:srgbClr val="A4A3A4"/>
          </p15:clr>
        </p15:guide>
        <p15:guide id="2" pos="2882"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PS" initials="W" lastIdx="1" clrIdx="0"/>
  <p:cmAuthor id="2" name="作者" initials="A" lastIdx="0" clrIdx="1"/>
  <p:cmAuthor id="377170039" name="木子" initials="木" lastIdx="1" clrIdx="2"/>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B2B2B2"/>
    <a:srgbClr val="202020"/>
    <a:srgbClr val="323232"/>
    <a:srgbClr val="CC3300"/>
    <a:srgbClr val="CC0000"/>
    <a:srgbClr val="FF3300"/>
    <a:srgbClr val="990000"/>
    <a:srgbClr val="FF8D41"/>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D083AE6-46FA-4A59-8FB0-9F97EB10719F}" styleName="浅色样式 3 - 强调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480" autoAdjust="0"/>
    <p:restoredTop sz="86374"/>
  </p:normalViewPr>
  <p:slideViewPr>
    <p:cSldViewPr snapToGrid="0" showGuides="1">
      <p:cViewPr varScale="1">
        <p:scale>
          <a:sx n="85" d="100"/>
          <a:sy n="85" d="100"/>
        </p:scale>
        <p:origin x="372" y="60"/>
      </p:cViewPr>
      <p:guideLst>
        <p:guide orient="horz" pos="2210"/>
        <p:guide pos="2882"/>
      </p:guideLst>
    </p:cSldViewPr>
  </p:slideViewPr>
  <p:outlineViewPr>
    <p:cViewPr>
      <p:scale>
        <a:sx n="33" d="100"/>
        <a:sy n="33" d="100"/>
      </p:scale>
      <p:origin x="0" y="0"/>
    </p:cViewPr>
  </p:outlineViewPr>
  <p:notesTextViewPr>
    <p:cViewPr>
      <p:scale>
        <a:sx n="3" d="2"/>
        <a:sy n="3" d="2"/>
      </p:scale>
      <p:origin x="0" y="0"/>
    </p:cViewPr>
  </p:notesTextViewPr>
  <p:gridSpacing cx="72000" cy="720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 Type="http://schemas.openxmlformats.org/officeDocument/2006/relationships/theme" Target="theme/theme1.xml"/><Relationship Id="rId20" Type="http://schemas.openxmlformats.org/officeDocument/2006/relationships/handoutMaster" Target="handoutMasters/handout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ableStyles" Target="tableStyles.xml"/><Relationship Id="rId24" Type="http://schemas.openxmlformats.org/officeDocument/2006/relationships/commentAuthors" Target="commentAuthors.xml"/><Relationship Id="rId25" Type="http://schemas.openxmlformats.org/officeDocument/2006/relationships/tags" Target="tags/tag132.xml"/><Relationship Id="rId3" Type="http://schemas.openxmlformats.org/officeDocument/2006/relationships/slide" Target="slides/slide1.xml"/><Relationship Id="rId4" Type="http://schemas.openxmlformats.org/officeDocument/2006/relationships/notesMaster" Target="notesMasters/notesMaster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45"/>
            </a:lvl1pPr>
          </a:lstStyle>
          <a:p>
            <a:endParaRPr lang="zh-CN" altLang="en-US"/>
          </a:p>
        </p:txBody>
      </p:sp>
      <p:sp>
        <p:nvSpPr>
          <p:cNvPr id="3" name="日期占位符 2"/>
          <p:cNvSpPr>
            <a:spLocks noGrp="1"/>
          </p:cNvSpPr>
          <p:nvPr>
            <p:ph type="dt" sz="quarter" idx="1"/>
          </p:nvPr>
        </p:nvSpPr>
        <p:spPr>
          <a:xfrm>
            <a:off x="4023812" y="0"/>
            <a:ext cx="3078290" cy="513492"/>
          </a:xfrm>
          <a:prstGeom prst="rect">
            <a:avLst/>
          </a:prstGeom>
        </p:spPr>
        <p:txBody>
          <a:bodyPr vert="horz" lIns="91440" tIns="45720" rIns="91440" bIns="45720" rtlCol="0"/>
          <a:lstStyle>
            <a:lvl1pPr algn="r">
              <a:defRPr sz="1245"/>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9720804"/>
            <a:ext cx="3078290" cy="513491"/>
          </a:xfrm>
          <a:prstGeom prst="rect">
            <a:avLst/>
          </a:prstGeom>
        </p:spPr>
        <p:txBody>
          <a:bodyPr vert="horz" lIns="91440" tIns="45720" rIns="91440" bIns="45720" rtlCol="0" anchor="b"/>
          <a:lstStyle>
            <a:lvl1pPr algn="l">
              <a:defRPr sz="1245"/>
            </a:lvl1pPr>
          </a:lstStyle>
          <a:p>
            <a:endParaRPr lang="zh-CN" altLang="en-US"/>
          </a:p>
        </p:txBody>
      </p:sp>
      <p:sp>
        <p:nvSpPr>
          <p:cNvPr id="5" name="灯片编号占位符 4"/>
          <p:cNvSpPr>
            <a:spLocks noGrp="1"/>
          </p:cNvSpPr>
          <p:nvPr>
            <p:ph type="sldNum" sz="quarter" idx="3"/>
          </p:nvPr>
        </p:nvSpPr>
        <p:spPr>
          <a:xfrm>
            <a:off x="4023812" y="9720804"/>
            <a:ext cx="3078290" cy="513491"/>
          </a:xfrm>
          <a:prstGeom prst="rect">
            <a:avLst/>
          </a:prstGeom>
        </p:spPr>
        <p:txBody>
          <a:bodyPr vert="horz" lIns="91440" tIns="45720" rIns="91440" bIns="45720" rtlCol="0" anchor="b"/>
          <a:lstStyle>
            <a:lvl1pPr algn="r">
              <a:defRPr sz="1245"/>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4313" y="0"/>
            <a:ext cx="3078162" cy="512763"/>
          </a:xfrm>
          <a:prstGeom prst="rect">
            <a:avLst/>
          </a:prstGeom>
        </p:spPr>
        <p:txBody>
          <a:bodyPr vert="horz" lIns="91440" tIns="45720" rIns="91440" bIns="45720" rtlCol="0"/>
          <a:lstStyle>
            <a:lvl1pPr algn="r">
              <a:defRPr sz="1200"/>
            </a:lvl1pPr>
          </a:lstStyle>
          <a:p>
            <a:fld id="{D6C8D182-E4C8-4120-9249-FC9774456FF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1249892" y="1279525"/>
            <a:ext cx="4605867" cy="34544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1200" y="4926013"/>
            <a:ext cx="5683250" cy="4029075"/>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4313" y="9721850"/>
            <a:ext cx="3078162" cy="512763"/>
          </a:xfrm>
          <a:prstGeom prst="rect">
            <a:avLst/>
          </a:prstGeom>
        </p:spPr>
        <p:txBody>
          <a:bodyPr vert="horz" lIns="91440" tIns="45720" rIns="91440" bIns="45720" rtlCol="0" anchor="b"/>
          <a:lstStyle>
            <a:lvl1pPr algn="r">
              <a:defRPr sz="1200"/>
            </a:lvl1pPr>
          </a:lstStyle>
          <a:p>
            <a:fld id="{85D0DACE-38E0-42D2-9336-2B707D34BC6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tags" Target="../tags/tag1.xml"/><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10" Type="http://schemas.openxmlformats.org/officeDocument/2006/relationships/tags" Target="../tags/tag16.xml"/><Relationship Id="rId11" Type="http://schemas.openxmlformats.org/officeDocument/2006/relationships/tags" Target="../tags/tag17.xml"/><Relationship Id="rId12" Type="http://schemas.openxmlformats.org/officeDocument/2006/relationships/tags" Target="../tags/tag18.xml"/><Relationship Id="rId13" Type="http://schemas.openxmlformats.org/officeDocument/2006/relationships/tags" Target="../tags/tag19.xml"/><Relationship Id="rId14" Type="http://schemas.openxmlformats.org/officeDocument/2006/relationships/tags" Target="../tags/tag20.xml"/><Relationship Id="rId2" Type="http://schemas.openxmlformats.org/officeDocument/2006/relationships/tags" Target="../tags/tag8.xml"/><Relationship Id="rId3" Type="http://schemas.openxmlformats.org/officeDocument/2006/relationships/tags" Target="../tags/tag9.xml"/><Relationship Id="rId4" Type="http://schemas.openxmlformats.org/officeDocument/2006/relationships/tags" Target="../tags/tag10.xml"/><Relationship Id="rId5" Type="http://schemas.openxmlformats.org/officeDocument/2006/relationships/tags" Target="../tags/tag11.xml"/><Relationship Id="rId6" Type="http://schemas.openxmlformats.org/officeDocument/2006/relationships/tags" Target="../tags/tag12.xml"/><Relationship Id="rId7" Type="http://schemas.openxmlformats.org/officeDocument/2006/relationships/tags" Target="../tags/tag13.xml"/><Relationship Id="rId8" Type="http://schemas.openxmlformats.org/officeDocument/2006/relationships/tags" Target="../tags/tag14.xml"/><Relationship Id="rId9" Type="http://schemas.openxmlformats.org/officeDocument/2006/relationships/tags" Target="../tags/tag1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nvPr>
        </p:nvSpPr>
        <p:spPr>
          <a:xfrm>
            <a:off x="1143000" y="1322962"/>
            <a:ext cx="6858000" cy="2187001"/>
          </a:xfrm>
        </p:spPr>
        <p:txBody>
          <a:bodyPr anchor="b">
            <a:normAutofit/>
          </a:bodyPr>
          <a:lstStyle>
            <a:lvl1pPr algn="ctr">
              <a:lnSpc>
                <a:spcPct val="130000"/>
              </a:lnSpc>
              <a:defRPr sz="6000">
                <a:effectLst/>
              </a:defRPr>
            </a:lvl1pPr>
          </a:lstStyle>
          <a:p>
            <a:r>
              <a:rPr lang="zh-CN" altLang="en-US" dirty="0"/>
              <a:t>单击此处添加标题</a:t>
            </a:r>
            <a:endParaRPr lang="zh-CN" altLang="en-US" dirty="0"/>
          </a:p>
        </p:txBody>
      </p:sp>
      <p:sp>
        <p:nvSpPr>
          <p:cNvPr id="4" name="日期占位符 3"/>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fld>
            <a:endParaRPr lang="zh-CN" altLang="en-US"/>
          </a:p>
        </p:txBody>
      </p:sp>
      <p:sp>
        <p:nvSpPr>
          <p:cNvPr id="3" name="副标题 2"/>
          <p:cNvSpPr>
            <a:spLocks noGrp="1"/>
          </p:cNvSpPr>
          <p:nvPr>
            <p:ph type="subTitle" idx="1" hasCustomPrompt="1"/>
          </p:nvPr>
        </p:nvSpPr>
        <p:spPr>
          <a:xfrm>
            <a:off x="1143000" y="3602038"/>
            <a:ext cx="6858000" cy="1655762"/>
          </a:xfrm>
        </p:spPr>
        <p:txBody>
          <a:bodyPr>
            <a:normAutofit/>
          </a:bodyPr>
          <a:lstStyle>
            <a:lvl1pPr marL="0" indent="0" algn="ctr">
              <a:buNone/>
              <a:defRPr sz="2400">
                <a:solidFill>
                  <a:schemeClr val="tx1">
                    <a:lumMod val="75000"/>
                    <a:lumOff val="25000"/>
                  </a:schemeClr>
                </a:solidFill>
                <a:effectLst/>
                <a:latin typeface="+mn-ea"/>
                <a:ea typeface="+mn-ea"/>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单击此处添加副标题</a:t>
            </a:r>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85775" y="258445"/>
            <a:ext cx="7886700" cy="1325563"/>
          </a:xfrm>
        </p:spPr>
        <p:txBody>
          <a:bodyPr anchor="ctr" anchorCtr="0">
            <a:normAutofit/>
          </a:bodyPr>
          <a:lstStyle>
            <a:lvl1pPr>
              <a:defRPr sz="4400" b="0">
                <a:effectLst/>
              </a:defRPr>
            </a:lvl1pPr>
          </a:lstStyle>
          <a:p>
            <a:r>
              <a:rPr lang="zh-CN" altLang="en-US" dirty="0"/>
              <a:t>单击此处编辑母版标题样式</a:t>
            </a:r>
            <a:endParaRPr lang="zh-CN" altLang="en-US" dirty="0"/>
          </a:p>
        </p:txBody>
      </p:sp>
      <p:sp>
        <p:nvSpPr>
          <p:cNvPr id="3" name="内容占位符 2"/>
          <p:cNvSpPr>
            <a:spLocks noGrp="1"/>
          </p:cNvSpPr>
          <p:nvPr>
            <p:ph idx="1"/>
          </p:nvPr>
        </p:nvSpPr>
        <p:spPr>
          <a:xfrm>
            <a:off x="485775" y="1825625"/>
            <a:ext cx="7886700" cy="4351338"/>
          </a:xfrm>
        </p:spPr>
        <p:txBody>
          <a:bodyPr>
            <a:normAutofit/>
          </a:bodyPr>
          <a:lstStyle>
            <a:lvl1pPr>
              <a:defRPr sz="2800">
                <a:solidFill>
                  <a:schemeClr val="tx1">
                    <a:lumMod val="75000"/>
                    <a:lumOff val="25000"/>
                  </a:schemeClr>
                </a:solidFill>
              </a:defRPr>
            </a:lvl1pPr>
            <a:lvl2pPr>
              <a:defRPr sz="2400">
                <a:solidFill>
                  <a:schemeClr val="tx1">
                    <a:lumMod val="75000"/>
                    <a:lumOff val="25000"/>
                  </a:schemeClr>
                </a:solidFill>
              </a:defRPr>
            </a:lvl2pPr>
            <a:lvl3pPr>
              <a:defRPr sz="2000">
                <a:solidFill>
                  <a:schemeClr val="tx1">
                    <a:lumMod val="75000"/>
                    <a:lumOff val="25000"/>
                  </a:schemeClr>
                </a:solidFill>
              </a:defRPr>
            </a:lvl3pPr>
            <a:lvl4pPr>
              <a:defRPr sz="1800">
                <a:solidFill>
                  <a:schemeClr val="tx1">
                    <a:lumMod val="75000"/>
                    <a:lumOff val="25000"/>
                  </a:schemeClr>
                </a:solidFill>
              </a:defRPr>
            </a:lvl4pPr>
            <a:lvl5pPr>
              <a:defRPr sz="1800">
                <a:solidFill>
                  <a:schemeClr val="tx1">
                    <a:lumMod val="75000"/>
                    <a:lumOff val="2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7" y="469127"/>
            <a:ext cx="7730945" cy="4093347"/>
          </a:xfrm>
        </p:spPr>
        <p:txBody>
          <a:bodyPr anchor="b">
            <a:normAutofit/>
          </a:bodyPr>
          <a:lstStyle>
            <a:lvl1pPr>
              <a:defRPr sz="6000">
                <a:effectLst/>
              </a:defRPr>
            </a:lvl1pPr>
          </a:lstStyle>
          <a:p>
            <a:r>
              <a:rPr lang="zh-CN" altLang="en-US" dirty="0"/>
              <a:t>单击此处编辑母版标题样式</a:t>
            </a:r>
            <a:endParaRPr lang="zh-CN" altLang="en-US" dirty="0"/>
          </a:p>
        </p:txBody>
      </p:sp>
      <p:sp>
        <p:nvSpPr>
          <p:cNvPr id="3" name="文本占位符 2"/>
          <p:cNvSpPr>
            <a:spLocks noGrp="1"/>
          </p:cNvSpPr>
          <p:nvPr>
            <p:ph type="body" idx="1"/>
          </p:nvPr>
        </p:nvSpPr>
        <p:spPr>
          <a:xfrm>
            <a:off x="623888" y="4610028"/>
            <a:ext cx="7730945" cy="647555"/>
          </a:xfrm>
        </p:spPr>
        <p:txBody>
          <a:bodyPr>
            <a:normAutofit/>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单击此处编辑母版文本样式</a:t>
            </a:r>
            <a:endParaRPr lang="zh-CN" altLang="en-US" dirty="0"/>
          </a:p>
        </p:txBody>
      </p:sp>
      <p:sp>
        <p:nvSpPr>
          <p:cNvPr id="4" name="日期占位符 3"/>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85775" y="258445"/>
            <a:ext cx="7886700" cy="1325563"/>
          </a:xfrm>
        </p:spPr>
        <p:txBody>
          <a:bodyPr>
            <a:normAutofit/>
          </a:bodyPr>
          <a:lstStyle>
            <a:lvl1pPr>
              <a:defRPr sz="4400" b="0" i="0">
                <a:effectLst/>
              </a:defRPr>
            </a:lvl1pPr>
          </a:lstStyle>
          <a:p>
            <a:r>
              <a:rPr lang="zh-CN" altLang="en-US" dirty="0"/>
              <a:t>单击此处编辑母版标题样式</a:t>
            </a:r>
            <a:endParaRPr lang="zh-CN" altLang="en-US" dirty="0"/>
          </a:p>
        </p:txBody>
      </p:sp>
      <p:sp>
        <p:nvSpPr>
          <p:cNvPr id="3" name="内容占位符 2"/>
          <p:cNvSpPr>
            <a:spLocks noGrp="1"/>
          </p:cNvSpPr>
          <p:nvPr>
            <p:ph sz="half" idx="1"/>
          </p:nvPr>
        </p:nvSpPr>
        <p:spPr>
          <a:xfrm>
            <a:off x="485775" y="1825625"/>
            <a:ext cx="3886200" cy="4351338"/>
          </a:xfrm>
        </p:spPr>
        <p:txBody>
          <a:bodyPr>
            <a:normAutofit/>
          </a:bodyPr>
          <a:lstStyle>
            <a:lvl1pPr>
              <a:lnSpc>
                <a:spcPct val="90000"/>
              </a:lnSpc>
              <a:defRPr sz="2800">
                <a:solidFill>
                  <a:schemeClr val="tx1">
                    <a:lumMod val="75000"/>
                    <a:lumOff val="25000"/>
                  </a:schemeClr>
                </a:solidFill>
              </a:defRPr>
            </a:lvl1pPr>
            <a:lvl2pPr>
              <a:lnSpc>
                <a:spcPct val="90000"/>
              </a:lnSpc>
              <a:defRPr sz="2400">
                <a:solidFill>
                  <a:schemeClr val="tx1">
                    <a:lumMod val="75000"/>
                    <a:lumOff val="25000"/>
                  </a:schemeClr>
                </a:solidFill>
              </a:defRPr>
            </a:lvl2pPr>
            <a:lvl3pPr>
              <a:lnSpc>
                <a:spcPct val="90000"/>
              </a:lnSpc>
              <a:defRPr sz="2000">
                <a:solidFill>
                  <a:schemeClr val="tx1">
                    <a:lumMod val="75000"/>
                    <a:lumOff val="25000"/>
                  </a:schemeClr>
                </a:solidFill>
              </a:defRPr>
            </a:lvl3pPr>
            <a:lvl4pPr>
              <a:lnSpc>
                <a:spcPct val="90000"/>
              </a:lnSpc>
              <a:defRPr sz="1800">
                <a:solidFill>
                  <a:schemeClr val="tx1">
                    <a:lumMod val="75000"/>
                    <a:lumOff val="25000"/>
                  </a:schemeClr>
                </a:solidFill>
              </a:defRPr>
            </a:lvl4pPr>
            <a:lvl5pPr>
              <a:lnSpc>
                <a:spcPct val="90000"/>
              </a:lnSpc>
              <a:defRPr sz="1800">
                <a:solidFill>
                  <a:schemeClr val="tx1">
                    <a:lumMod val="75000"/>
                    <a:lumOff val="2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内容占位符 3"/>
          <p:cNvSpPr>
            <a:spLocks noGrp="1"/>
          </p:cNvSpPr>
          <p:nvPr>
            <p:ph sz="half" idx="2"/>
          </p:nvPr>
        </p:nvSpPr>
        <p:spPr>
          <a:xfrm>
            <a:off x="4486275" y="1825625"/>
            <a:ext cx="3886200" cy="4351338"/>
          </a:xfrm>
        </p:spPr>
        <p:txBody>
          <a:bodyPr>
            <a:normAutofit/>
          </a:bodyPr>
          <a:lstStyle>
            <a:lvl1pPr>
              <a:lnSpc>
                <a:spcPct val="90000"/>
              </a:lnSpc>
              <a:defRPr sz="2800">
                <a:solidFill>
                  <a:schemeClr val="tx1">
                    <a:lumMod val="75000"/>
                    <a:lumOff val="25000"/>
                  </a:schemeClr>
                </a:solidFill>
              </a:defRPr>
            </a:lvl1pPr>
            <a:lvl2pPr>
              <a:lnSpc>
                <a:spcPct val="90000"/>
              </a:lnSpc>
              <a:defRPr sz="2400">
                <a:solidFill>
                  <a:schemeClr val="tx1">
                    <a:lumMod val="75000"/>
                    <a:lumOff val="25000"/>
                  </a:schemeClr>
                </a:solidFill>
              </a:defRPr>
            </a:lvl2pPr>
            <a:lvl3pPr>
              <a:lnSpc>
                <a:spcPct val="90000"/>
              </a:lnSpc>
              <a:defRPr sz="2000">
                <a:solidFill>
                  <a:schemeClr val="tx1">
                    <a:lumMod val="75000"/>
                    <a:lumOff val="25000"/>
                  </a:schemeClr>
                </a:solidFill>
              </a:defRPr>
            </a:lvl3pPr>
            <a:lvl4pPr>
              <a:lnSpc>
                <a:spcPct val="90000"/>
              </a:lnSpc>
              <a:defRPr sz="1800">
                <a:solidFill>
                  <a:schemeClr val="tx1">
                    <a:lumMod val="75000"/>
                    <a:lumOff val="25000"/>
                  </a:schemeClr>
                </a:solidFill>
              </a:defRPr>
            </a:lvl4pPr>
            <a:lvl5pPr>
              <a:lnSpc>
                <a:spcPct val="90000"/>
              </a:lnSpc>
              <a:defRPr sz="1800">
                <a:solidFill>
                  <a:schemeClr val="tx1">
                    <a:lumMod val="75000"/>
                    <a:lumOff val="2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dirty="0"/>
              <a:t>单击此处编辑母版标题样式</a:t>
            </a:r>
            <a:endParaRPr lang="zh-CN" altLang="en-US" dirty="0"/>
          </a:p>
        </p:txBody>
      </p:sp>
      <p:sp>
        <p:nvSpPr>
          <p:cNvPr id="3" name="文本占位符 2"/>
          <p:cNvSpPr>
            <a:spLocks noGrp="1"/>
          </p:cNvSpPr>
          <p:nvPr>
            <p:ph type="body" idx="1"/>
          </p:nvPr>
        </p:nvSpPr>
        <p:spPr>
          <a:xfrm>
            <a:off x="629841" y="1744961"/>
            <a:ext cx="3868340" cy="823912"/>
          </a:xfrm>
        </p:spPr>
        <p:txBody>
          <a:bodyPr anchor="b">
            <a:norm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endParaRPr lang="zh-CN" altLang="en-US" dirty="0"/>
          </a:p>
        </p:txBody>
      </p:sp>
      <p:sp>
        <p:nvSpPr>
          <p:cNvPr id="4" name="内容占位符 3"/>
          <p:cNvSpPr>
            <a:spLocks noGrp="1"/>
          </p:cNvSpPr>
          <p:nvPr>
            <p:ph sz="half" idx="2"/>
          </p:nvPr>
        </p:nvSpPr>
        <p:spPr>
          <a:xfrm>
            <a:off x="629841" y="2615609"/>
            <a:ext cx="3868340" cy="3574054"/>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文本占位符 4"/>
          <p:cNvSpPr>
            <a:spLocks noGrp="1"/>
          </p:cNvSpPr>
          <p:nvPr>
            <p:ph type="body" sz="quarter" idx="3"/>
          </p:nvPr>
        </p:nvSpPr>
        <p:spPr>
          <a:xfrm>
            <a:off x="4629150" y="1744961"/>
            <a:ext cx="3887391" cy="823912"/>
          </a:xfrm>
        </p:spPr>
        <p:txBody>
          <a:bodyPr anchor="b">
            <a:norm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endParaRPr lang="zh-CN" altLang="en-US" dirty="0"/>
          </a:p>
        </p:txBody>
      </p:sp>
      <p:sp>
        <p:nvSpPr>
          <p:cNvPr id="6" name="内容占位符 5"/>
          <p:cNvSpPr>
            <a:spLocks noGrp="1"/>
          </p:cNvSpPr>
          <p:nvPr>
            <p:ph sz="quarter" idx="4"/>
          </p:nvPr>
        </p:nvSpPr>
        <p:spPr>
          <a:xfrm>
            <a:off x="4629150" y="2615609"/>
            <a:ext cx="3887391" cy="3574054"/>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7" name="日期占位符 6"/>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28650" y="2766219"/>
            <a:ext cx="7886700" cy="1325563"/>
          </a:xfrm>
        </p:spPr>
        <p:txBody>
          <a:bodyPr>
            <a:normAutofit/>
          </a:bodyPr>
          <a:lstStyle>
            <a:lvl1pPr algn="ctr">
              <a:defRPr sz="4400" b="0">
                <a:effectLst/>
              </a:defRPr>
            </a:lvl1pPr>
          </a:lstStyle>
          <a:p>
            <a:r>
              <a:rPr lang="zh-CN" altLang="en-US" dirty="0"/>
              <a:t>单击此处编辑母版标题样式</a:t>
            </a:r>
            <a:endParaRPr lang="zh-CN" altLang="en-US" dirty="0"/>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485060" y="127000"/>
            <a:ext cx="3123900" cy="1600200"/>
          </a:xfrm>
        </p:spPr>
        <p:txBody>
          <a:bodyPr anchor="ctr" anchorCtr="0">
            <a:normAutofit/>
          </a:bodyPr>
          <a:lstStyle>
            <a:lvl1pPr>
              <a:defRPr sz="3200" b="0">
                <a:effectLst/>
              </a:defRPr>
            </a:lvl1pPr>
          </a:lstStyle>
          <a:p>
            <a:r>
              <a:rPr lang="zh-CN" altLang="en-US" dirty="0"/>
              <a:t>单击此处编辑标题</a:t>
            </a:r>
            <a:endParaRPr lang="zh-CN" altLang="en-US" dirty="0"/>
          </a:p>
        </p:txBody>
      </p:sp>
      <p:sp>
        <p:nvSpPr>
          <p:cNvPr id="3" name="图片占位符 2"/>
          <p:cNvSpPr>
            <a:spLocks noGrp="1" noChangeAspect="1"/>
          </p:cNvSpPr>
          <p:nvPr>
            <p:ph type="pic" idx="1"/>
          </p:nvPr>
        </p:nvSpPr>
        <p:spPr>
          <a:xfrm>
            <a:off x="3888000" y="766354"/>
            <a:ext cx="4363031" cy="50944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dirty="0"/>
          </a:p>
        </p:txBody>
      </p:sp>
      <p:sp>
        <p:nvSpPr>
          <p:cNvPr id="4" name="文本占位符 3"/>
          <p:cNvSpPr>
            <a:spLocks noGrp="1"/>
          </p:cNvSpPr>
          <p:nvPr>
            <p:ph type="body" sz="half" idx="2"/>
          </p:nvPr>
        </p:nvSpPr>
        <p:spPr>
          <a:xfrm>
            <a:off x="488870" y="2057400"/>
            <a:ext cx="3123900" cy="3811588"/>
          </a:xfrm>
        </p:spPr>
        <p:txBody>
          <a:bodyPr>
            <a:normAutofit/>
          </a:bodyPr>
          <a:lstStyle>
            <a:lvl1pPr marL="0" indent="0">
              <a:lnSpc>
                <a:spcPct val="150000"/>
              </a:lnSpc>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dirty="0"/>
              <a:t>单击此处编辑母版文本样式</a:t>
            </a:r>
            <a:endParaRPr lang="zh-CN" altLang="en-US" dirty="0"/>
          </a:p>
        </p:txBody>
      </p:sp>
      <p:sp>
        <p:nvSpPr>
          <p:cNvPr id="5" name="日期占位符 4"/>
          <p:cNvSpPr>
            <a:spLocks noGrp="1"/>
          </p:cNvSpPr>
          <p:nvPr>
            <p:ph type="dt" sz="half" idx="10"/>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nvPr>
        </p:nvSpPr>
        <p:spPr/>
        <p:txBody>
          <a:bodyPr/>
          <a:lstStyle/>
          <a:p>
            <a:endParaRPr lang="zh-CN" altLang="en-US" dirty="0"/>
          </a:p>
        </p:txBody>
      </p:sp>
      <p:sp>
        <p:nvSpPr>
          <p:cNvPr id="7" name="灯片编号占位符 6"/>
          <p:cNvSpPr>
            <a:spLocks noGrp="1"/>
          </p:cNvSpPr>
          <p:nvPr>
            <p:ph type="sldNum" sz="quarter" idx="12"/>
          </p:nvPr>
        </p:nvSpPr>
        <p:spPr/>
        <p:txBody>
          <a:bodyPr/>
          <a:lstStyle/>
          <a:p>
            <a:fld id="{FABC47A4-756D-490B-A52F-7D9E2C9FC05F}"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7368363" y="365125"/>
            <a:ext cx="1146987" cy="5811838"/>
          </a:xfrm>
        </p:spPr>
        <p:txBody>
          <a:bodyPr vert="eaVert">
            <a:normAutofit/>
          </a:bodyPr>
          <a:lstStyle>
            <a:lvl1pPr>
              <a:defRPr sz="4400"/>
            </a:lvl1pPr>
          </a:lstStyle>
          <a:p>
            <a:r>
              <a:rPr lang="zh-CN" altLang="en-US" dirty="0"/>
              <a:t>单击此处编辑母版标题样式</a:t>
            </a:r>
            <a:endParaRPr lang="zh-CN" altLang="en-US" dirty="0"/>
          </a:p>
        </p:txBody>
      </p:sp>
      <p:sp>
        <p:nvSpPr>
          <p:cNvPr id="3" name="竖排文字占位符 2"/>
          <p:cNvSpPr>
            <a:spLocks noGrp="1"/>
          </p:cNvSpPr>
          <p:nvPr>
            <p:ph type="body" orient="vert" idx="1"/>
          </p:nvPr>
        </p:nvSpPr>
        <p:spPr>
          <a:xfrm>
            <a:off x="628650" y="365125"/>
            <a:ext cx="6659969" cy="5811838"/>
          </a:xfrm>
        </p:spPr>
        <p:txBody>
          <a:bodyPr vert="eaVert"/>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nvPr>
        </p:nvSpPr>
        <p:spPr>
          <a:xfrm>
            <a:off x="628650" y="551543"/>
            <a:ext cx="7886700" cy="5558971"/>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多行文本_2项">
    <p:spTree>
      <p:nvGrpSpPr>
        <p:cNvPr id="1" name=""/>
        <p:cNvGrpSpPr/>
        <p:nvPr/>
      </p:nvGrpSpPr>
      <p:grpSpPr>
        <a:xfrm>
          <a:off x="0" y="0"/>
          <a:ext cx="0" cy="0"/>
          <a:chOff x="0" y="0"/>
          <a:chExt cx="0" cy="0"/>
        </a:xfrm>
      </p:grpSpPr>
      <p:sp>
        <p:nvSpPr>
          <p:cNvPr id="6" name="标题 5"/>
          <p:cNvSpPr>
            <a:spLocks noGrp="1"/>
          </p:cNvSpPr>
          <p:nvPr>
            <p:ph type="ctrTitle" idx="16385" hasCustomPrompt="1"/>
            <p:custDataLst>
              <p:tags r:id="rId2"/>
            </p:custDataLst>
          </p:nvPr>
        </p:nvSpPr>
        <p:spPr>
          <a:xfrm>
            <a:off x="457200" y="533400"/>
            <a:ext cx="8229600" cy="609600"/>
          </a:xfrm>
          <a:noFill/>
        </p:spPr>
        <p:txBody>
          <a:bodyPr lIns="0" tIns="0" rIns="0" bIns="0" anchor="t">
            <a:normAutofit/>
          </a:bodyPr>
          <a:lstStyle>
            <a:lvl1pPr marL="0" indent="0" algn="l">
              <a:spcBef>
                <a:spcPct val="0"/>
              </a:spcBef>
              <a:spcAft>
                <a:spcPct val="0"/>
              </a:spcAft>
              <a:buNone/>
              <a:defRPr sz="3600" b="0" spc="0">
                <a:solidFill>
                  <a:schemeClr val="tx1"/>
                </a:solidFill>
              </a:defRPr>
            </a:lvl1pPr>
          </a:lstStyle>
          <a:p>
            <a:r>
              <a:rPr lang="zh-CN" altLang="en-US"/>
              <a:t>单击此处添加标题</a:t>
            </a:r>
            <a:endParaRPr lang="zh-CN" altLang="en-US"/>
          </a:p>
        </p:txBody>
      </p:sp>
      <p:sp>
        <p:nvSpPr>
          <p:cNvPr id="7" name="装饰  6"/>
          <p:cNvSpPr>
            <a:spLocks noGrp="1"/>
          </p:cNvSpPr>
          <p:nvPr>
            <p:ph type="body" idx="16390" hasCustomPrompt="1"/>
            <p:custDataLst>
              <p:tags r:id="rId3"/>
            </p:custDataLst>
          </p:nvPr>
        </p:nvSpPr>
        <p:spPr>
          <a:xfrm>
            <a:off x="457200" y="1524000"/>
            <a:ext cx="8229600" cy="2209800"/>
          </a:xfrm>
          <a:custGeom>
            <a:avLst/>
            <a:gdLst>
              <a:gd name="connisteX0" fmla="*/ 0 w 10972800"/>
              <a:gd name="connsiteY0" fmla="*/ 203200 h 2209800"/>
              <a:gd name="connisteX1" fmla="*/ 203200 w 10972800"/>
              <a:gd name="connsiteY1" fmla="*/ 0 h 2209800"/>
              <a:gd name="connisteX2" fmla="*/ 10769600 w 10972800"/>
              <a:gd name="connsiteY2" fmla="*/ 0 h 2209800"/>
              <a:gd name="connisteX3" fmla="*/ 10972800 w 10972800"/>
              <a:gd name="connsiteY3" fmla="*/ 203200 h 2209800"/>
              <a:gd name="connisteX4" fmla="*/ 10972800 w 10972800"/>
              <a:gd name="connsiteY4" fmla="*/ 2006600 h 2209800"/>
              <a:gd name="connisteX5" fmla="*/ 10769600 w 10972800"/>
              <a:gd name="connsiteY5" fmla="*/ 2209800 h 2209800"/>
              <a:gd name="connisteX6" fmla="*/ 203200 w 10972800"/>
              <a:gd name="connsiteY6" fmla="*/ 2209800 h 2209800"/>
              <a:gd name="connisteX7" fmla="*/ 0 w 10972800"/>
              <a:gd name="connsiteY7" fmla="*/ 2006600 h 2209800"/>
              <a:gd name="connisteX8" fmla="*/ 0 w 10972800"/>
              <a:gd name="connsiteY8" fmla="*/ 203200 h 22098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10972800" h="2209800">
                <a:moveTo>
                  <a:pt x="0" y="203200"/>
                </a:moveTo>
                <a:cubicBezTo>
                  <a:pt x="0" y="90976"/>
                  <a:pt x="90976" y="0"/>
                  <a:pt x="203200" y="0"/>
                </a:cubicBezTo>
                <a:lnTo>
                  <a:pt x="10769600" y="0"/>
                </a:lnTo>
                <a:cubicBezTo>
                  <a:pt x="10881824" y="0"/>
                  <a:pt x="10972800" y="90976"/>
                  <a:pt x="10972800" y="203200"/>
                </a:cubicBezTo>
                <a:lnTo>
                  <a:pt x="10972800" y="2006600"/>
                </a:lnTo>
                <a:cubicBezTo>
                  <a:pt x="10972800" y="2118824"/>
                  <a:pt x="10881824" y="2209800"/>
                  <a:pt x="10769600" y="2209800"/>
                </a:cubicBezTo>
                <a:lnTo>
                  <a:pt x="203200" y="2209800"/>
                </a:lnTo>
                <a:cubicBezTo>
                  <a:pt x="90976" y="2209800"/>
                  <a:pt x="0" y="2118824"/>
                  <a:pt x="0" y="2006600"/>
                </a:cubicBezTo>
                <a:lnTo>
                  <a:pt x="0" y="203200"/>
                </a:lnTo>
                <a:close/>
              </a:path>
            </a:pathLst>
          </a:custGeom>
          <a:gradFill>
            <a:gsLst>
              <a:gs pos="0">
                <a:schemeClr val="accent1">
                  <a:lumMod val="10000"/>
                  <a:lumOff val="90000"/>
                </a:schemeClr>
              </a:gs>
              <a:gs pos="100000">
                <a:schemeClr val="accent1">
                  <a:lumMod val="10000"/>
                  <a:lumOff val="90000"/>
                </a:schemeClr>
              </a:gs>
            </a:gsLst>
            <a:lin ang="5400000"/>
          </a:gra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8" name="文本占位符 7"/>
          <p:cNvSpPr>
            <a:spLocks noGrp="1"/>
          </p:cNvSpPr>
          <p:nvPr>
            <p:ph type="body" idx="16387" hasCustomPrompt="1"/>
            <p:custDataLst>
              <p:tags r:id="rId4"/>
            </p:custDataLst>
          </p:nvPr>
        </p:nvSpPr>
        <p:spPr>
          <a:xfrm>
            <a:off x="771525" y="1993900"/>
            <a:ext cx="1123950" cy="1270000"/>
          </a:xfrm>
          <a:noFill/>
        </p:spPr>
        <p:txBody>
          <a:bodyPr wrap="none" lIns="0" tIns="0" rIns="0" bIns="0" anchor="ctr">
            <a:noAutofit/>
          </a:bodyPr>
          <a:lstStyle>
            <a:lvl1pPr marL="0" indent="0" algn="ctr">
              <a:lnSpc>
                <a:spcPct val="109000"/>
              </a:lnSpc>
              <a:spcBef>
                <a:spcPct val="0"/>
              </a:spcBef>
              <a:spcAft>
                <a:spcPct val="0"/>
              </a:spcAft>
              <a:buNone/>
              <a:defRPr sz="8000" b="0" spc="0">
                <a:solidFill>
                  <a:schemeClr val="accent1"/>
                </a:solidFill>
              </a:defRPr>
            </a:lvl1pPr>
          </a:lstStyle>
          <a:p>
            <a:pPr lvl="0"/>
            <a:r>
              <a:rPr lang="zh-CN" altLang="en-US" smtClean="0"/>
              <a:t>01</a:t>
            </a:r>
            <a:endParaRPr lang="zh-CN" altLang="en-US" smtClean="0"/>
          </a:p>
        </p:txBody>
      </p:sp>
      <p:sp>
        <p:nvSpPr>
          <p:cNvPr id="9" name="文本占位符 8"/>
          <p:cNvSpPr>
            <a:spLocks noGrp="1"/>
          </p:cNvSpPr>
          <p:nvPr>
            <p:ph type="body" idx="16386" hasCustomPrompt="1"/>
            <p:custDataLst>
              <p:tags r:id="rId5"/>
            </p:custDataLst>
          </p:nvPr>
        </p:nvSpPr>
        <p:spPr>
          <a:xfrm>
            <a:off x="2171700" y="2019300"/>
            <a:ext cx="6210300" cy="12192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
        <p:nvSpPr>
          <p:cNvPr id="10" name="装饰  9"/>
          <p:cNvSpPr>
            <a:spLocks noGrp="1"/>
          </p:cNvSpPr>
          <p:nvPr>
            <p:ph type="body" idx="16391" hasCustomPrompt="1"/>
            <p:custDataLst>
              <p:tags r:id="rId6"/>
            </p:custDataLst>
          </p:nvPr>
        </p:nvSpPr>
        <p:spPr>
          <a:xfrm>
            <a:off x="457200" y="4038600"/>
            <a:ext cx="8229600" cy="2209800"/>
          </a:xfrm>
          <a:custGeom>
            <a:avLst/>
            <a:gdLst>
              <a:gd name="connisteX0" fmla="*/ 0 w 10972800"/>
              <a:gd name="connsiteY0" fmla="*/ 203200 h 2209800"/>
              <a:gd name="connisteX1" fmla="*/ 203200 w 10972800"/>
              <a:gd name="connsiteY1" fmla="*/ 0 h 2209800"/>
              <a:gd name="connisteX2" fmla="*/ 10769600 w 10972800"/>
              <a:gd name="connsiteY2" fmla="*/ 0 h 2209800"/>
              <a:gd name="connisteX3" fmla="*/ 10972800 w 10972800"/>
              <a:gd name="connsiteY3" fmla="*/ 203200 h 2209800"/>
              <a:gd name="connisteX4" fmla="*/ 10972800 w 10972800"/>
              <a:gd name="connsiteY4" fmla="*/ 2006600 h 2209800"/>
              <a:gd name="connisteX5" fmla="*/ 10769600 w 10972800"/>
              <a:gd name="connsiteY5" fmla="*/ 2209800 h 2209800"/>
              <a:gd name="connisteX6" fmla="*/ 203200 w 10972800"/>
              <a:gd name="connsiteY6" fmla="*/ 2209800 h 2209800"/>
              <a:gd name="connisteX7" fmla="*/ 0 w 10972800"/>
              <a:gd name="connsiteY7" fmla="*/ 2006600 h 2209800"/>
              <a:gd name="connisteX8" fmla="*/ 0 w 10972800"/>
              <a:gd name="connsiteY8" fmla="*/ 203200 h 22098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10972800" h="2209800">
                <a:moveTo>
                  <a:pt x="0" y="203200"/>
                </a:moveTo>
                <a:cubicBezTo>
                  <a:pt x="0" y="90976"/>
                  <a:pt x="90976" y="0"/>
                  <a:pt x="203200" y="0"/>
                </a:cubicBezTo>
                <a:lnTo>
                  <a:pt x="10769600" y="0"/>
                </a:lnTo>
                <a:cubicBezTo>
                  <a:pt x="10881824" y="0"/>
                  <a:pt x="10972800" y="90976"/>
                  <a:pt x="10972800" y="203200"/>
                </a:cubicBezTo>
                <a:lnTo>
                  <a:pt x="10972800" y="2006600"/>
                </a:lnTo>
                <a:cubicBezTo>
                  <a:pt x="10972800" y="2118824"/>
                  <a:pt x="10881824" y="2209800"/>
                  <a:pt x="10769600" y="2209800"/>
                </a:cubicBezTo>
                <a:lnTo>
                  <a:pt x="203200" y="2209800"/>
                </a:lnTo>
                <a:cubicBezTo>
                  <a:pt x="90976" y="2209800"/>
                  <a:pt x="0" y="2118824"/>
                  <a:pt x="0" y="2006600"/>
                </a:cubicBezTo>
                <a:lnTo>
                  <a:pt x="0" y="203200"/>
                </a:lnTo>
                <a:close/>
              </a:path>
            </a:pathLst>
          </a:custGeom>
          <a:gradFill>
            <a:gsLst>
              <a:gs pos="0">
                <a:schemeClr val="accent1">
                  <a:lumMod val="10000"/>
                  <a:lumOff val="90000"/>
                </a:schemeClr>
              </a:gs>
              <a:gs pos="100000">
                <a:schemeClr val="accent1">
                  <a:lumMod val="10000"/>
                  <a:lumOff val="90000"/>
                </a:schemeClr>
              </a:gs>
            </a:gsLst>
            <a:lin ang="5400000"/>
          </a:gra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1" name="文本占位符 10"/>
          <p:cNvSpPr>
            <a:spLocks noGrp="1"/>
          </p:cNvSpPr>
          <p:nvPr>
            <p:ph type="body" idx="16389" hasCustomPrompt="1"/>
            <p:custDataLst>
              <p:tags r:id="rId7"/>
            </p:custDataLst>
          </p:nvPr>
        </p:nvSpPr>
        <p:spPr>
          <a:xfrm>
            <a:off x="771525" y="4508500"/>
            <a:ext cx="1123950" cy="1270000"/>
          </a:xfrm>
          <a:noFill/>
        </p:spPr>
        <p:txBody>
          <a:bodyPr wrap="none" lIns="0" tIns="0" rIns="0" bIns="0" anchor="ctr">
            <a:noAutofit/>
          </a:bodyPr>
          <a:lstStyle>
            <a:lvl1pPr marL="0" indent="0" algn="ctr">
              <a:lnSpc>
                <a:spcPct val="109000"/>
              </a:lnSpc>
              <a:spcBef>
                <a:spcPct val="0"/>
              </a:spcBef>
              <a:spcAft>
                <a:spcPct val="0"/>
              </a:spcAft>
              <a:buNone/>
              <a:defRPr sz="8000" b="0" spc="0">
                <a:solidFill>
                  <a:schemeClr val="accent1"/>
                </a:solidFill>
              </a:defRPr>
            </a:lvl1pPr>
          </a:lstStyle>
          <a:p>
            <a:pPr lvl="0"/>
            <a:r>
              <a:rPr lang="zh-CN" altLang="en-US" smtClean="0"/>
              <a:t>02</a:t>
            </a:r>
            <a:endParaRPr lang="zh-CN" altLang="en-US" smtClean="0"/>
          </a:p>
        </p:txBody>
      </p:sp>
      <p:sp>
        <p:nvSpPr>
          <p:cNvPr id="12" name="文本占位符 11"/>
          <p:cNvSpPr>
            <a:spLocks noGrp="1"/>
          </p:cNvSpPr>
          <p:nvPr>
            <p:ph type="body" idx="16388" hasCustomPrompt="1"/>
            <p:custDataLst>
              <p:tags r:id="rId8"/>
            </p:custDataLst>
          </p:nvPr>
        </p:nvSpPr>
        <p:spPr>
          <a:xfrm>
            <a:off x="2171700" y="4533900"/>
            <a:ext cx="6210300" cy="12192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宫格文本_6项">
    <p:spTree>
      <p:nvGrpSpPr>
        <p:cNvPr id="1" name=""/>
        <p:cNvGrpSpPr/>
        <p:nvPr/>
      </p:nvGrpSpPr>
      <p:grpSpPr>
        <a:xfrm>
          <a:off x="0" y="0"/>
          <a:ext cx="0" cy="0"/>
          <a:chOff x="0" y="0"/>
          <a:chExt cx="0" cy="0"/>
        </a:xfrm>
      </p:grpSpPr>
      <p:sp>
        <p:nvSpPr>
          <p:cNvPr id="6" name="标题 5"/>
          <p:cNvSpPr>
            <a:spLocks noGrp="1"/>
          </p:cNvSpPr>
          <p:nvPr>
            <p:ph type="ctrTitle" idx="16385" hasCustomPrompt="1"/>
            <p:custDataLst>
              <p:tags r:id="rId2"/>
            </p:custDataLst>
          </p:nvPr>
        </p:nvSpPr>
        <p:spPr>
          <a:xfrm>
            <a:off x="457200" y="533400"/>
            <a:ext cx="8229600" cy="609600"/>
          </a:xfrm>
          <a:noFill/>
        </p:spPr>
        <p:txBody>
          <a:bodyPr lIns="0" tIns="0" rIns="0" bIns="0" anchor="t">
            <a:normAutofit/>
          </a:bodyPr>
          <a:lstStyle>
            <a:lvl1pPr marL="0" indent="0" algn="l">
              <a:spcBef>
                <a:spcPct val="0"/>
              </a:spcBef>
              <a:spcAft>
                <a:spcPct val="0"/>
              </a:spcAft>
              <a:buNone/>
              <a:defRPr sz="3600" b="0" spc="0">
                <a:solidFill>
                  <a:schemeClr val="tx1"/>
                </a:solidFill>
              </a:defRPr>
            </a:lvl1pPr>
          </a:lstStyle>
          <a:p>
            <a:r>
              <a:rPr lang="zh-CN" altLang="en-US"/>
              <a:t>单击此处添加标题</a:t>
            </a:r>
            <a:endParaRPr lang="zh-CN" altLang="en-US"/>
          </a:p>
        </p:txBody>
      </p:sp>
      <p:sp>
        <p:nvSpPr>
          <p:cNvPr id="7" name="文本占位符 6"/>
          <p:cNvSpPr>
            <a:spLocks noGrp="1"/>
          </p:cNvSpPr>
          <p:nvPr>
            <p:ph type="body" idx="16386" hasCustomPrompt="1"/>
            <p:custDataLst>
              <p:tags r:id="rId3"/>
            </p:custDataLst>
          </p:nvPr>
        </p:nvSpPr>
        <p:spPr>
          <a:xfrm>
            <a:off x="457200" y="1879600"/>
            <a:ext cx="25146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8" name="文本占位符 7"/>
          <p:cNvSpPr>
            <a:spLocks noGrp="1"/>
          </p:cNvSpPr>
          <p:nvPr>
            <p:ph type="body" idx="16387" hasCustomPrompt="1"/>
            <p:custDataLst>
              <p:tags r:id="rId4"/>
            </p:custDataLst>
          </p:nvPr>
        </p:nvSpPr>
        <p:spPr>
          <a:xfrm>
            <a:off x="457200" y="2438400"/>
            <a:ext cx="2514600" cy="12192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
        <p:nvSpPr>
          <p:cNvPr id="9" name="文本占位符 8"/>
          <p:cNvSpPr>
            <a:spLocks noGrp="1"/>
          </p:cNvSpPr>
          <p:nvPr>
            <p:ph type="body" idx="16388" hasCustomPrompt="1"/>
            <p:custDataLst>
              <p:tags r:id="rId5"/>
            </p:custDataLst>
          </p:nvPr>
        </p:nvSpPr>
        <p:spPr>
          <a:xfrm>
            <a:off x="3314700" y="1879600"/>
            <a:ext cx="25146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10" name="文本占位符 9"/>
          <p:cNvSpPr>
            <a:spLocks noGrp="1"/>
          </p:cNvSpPr>
          <p:nvPr>
            <p:ph type="body" idx="16389" hasCustomPrompt="1"/>
            <p:custDataLst>
              <p:tags r:id="rId6"/>
            </p:custDataLst>
          </p:nvPr>
        </p:nvSpPr>
        <p:spPr>
          <a:xfrm>
            <a:off x="3314700" y="2438400"/>
            <a:ext cx="2514600" cy="12192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
        <p:nvSpPr>
          <p:cNvPr id="11" name="文本占位符 10"/>
          <p:cNvSpPr>
            <a:spLocks noGrp="1"/>
          </p:cNvSpPr>
          <p:nvPr>
            <p:ph type="body" idx="16390" hasCustomPrompt="1"/>
            <p:custDataLst>
              <p:tags r:id="rId7"/>
            </p:custDataLst>
          </p:nvPr>
        </p:nvSpPr>
        <p:spPr>
          <a:xfrm>
            <a:off x="6172200" y="1879600"/>
            <a:ext cx="25146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12" name="文本占位符 11"/>
          <p:cNvSpPr>
            <a:spLocks noGrp="1"/>
          </p:cNvSpPr>
          <p:nvPr>
            <p:ph type="body" idx="16391" hasCustomPrompt="1"/>
            <p:custDataLst>
              <p:tags r:id="rId8"/>
            </p:custDataLst>
          </p:nvPr>
        </p:nvSpPr>
        <p:spPr>
          <a:xfrm>
            <a:off x="6172200" y="2438400"/>
            <a:ext cx="2514600" cy="12192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
        <p:nvSpPr>
          <p:cNvPr id="13" name="文本占位符 12"/>
          <p:cNvSpPr>
            <a:spLocks noGrp="1"/>
          </p:cNvSpPr>
          <p:nvPr>
            <p:ph type="body" idx="16392" hasCustomPrompt="1"/>
            <p:custDataLst>
              <p:tags r:id="rId9"/>
            </p:custDataLst>
          </p:nvPr>
        </p:nvSpPr>
        <p:spPr>
          <a:xfrm>
            <a:off x="457200" y="4114800"/>
            <a:ext cx="25146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14" name="文本占位符 13"/>
          <p:cNvSpPr>
            <a:spLocks noGrp="1"/>
          </p:cNvSpPr>
          <p:nvPr>
            <p:ph type="body" idx="16393" hasCustomPrompt="1"/>
            <p:custDataLst>
              <p:tags r:id="rId10"/>
            </p:custDataLst>
          </p:nvPr>
        </p:nvSpPr>
        <p:spPr>
          <a:xfrm>
            <a:off x="457200" y="4673600"/>
            <a:ext cx="2514600" cy="12192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
        <p:nvSpPr>
          <p:cNvPr id="15" name="文本占位符 14"/>
          <p:cNvSpPr>
            <a:spLocks noGrp="1"/>
          </p:cNvSpPr>
          <p:nvPr>
            <p:ph type="body" idx="16394" hasCustomPrompt="1"/>
            <p:custDataLst>
              <p:tags r:id="rId11"/>
            </p:custDataLst>
          </p:nvPr>
        </p:nvSpPr>
        <p:spPr>
          <a:xfrm>
            <a:off x="3314700" y="4114800"/>
            <a:ext cx="25146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16" name="文本占位符 15"/>
          <p:cNvSpPr>
            <a:spLocks noGrp="1"/>
          </p:cNvSpPr>
          <p:nvPr>
            <p:ph type="body" idx="16395" hasCustomPrompt="1"/>
            <p:custDataLst>
              <p:tags r:id="rId12"/>
            </p:custDataLst>
          </p:nvPr>
        </p:nvSpPr>
        <p:spPr>
          <a:xfrm>
            <a:off x="3314700" y="4673600"/>
            <a:ext cx="2514600" cy="12192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
        <p:nvSpPr>
          <p:cNvPr id="17" name="文本占位符 16"/>
          <p:cNvSpPr>
            <a:spLocks noGrp="1"/>
          </p:cNvSpPr>
          <p:nvPr>
            <p:ph type="body" idx="16396" hasCustomPrompt="1"/>
            <p:custDataLst>
              <p:tags r:id="rId13"/>
            </p:custDataLst>
          </p:nvPr>
        </p:nvSpPr>
        <p:spPr>
          <a:xfrm>
            <a:off x="6172200" y="4114800"/>
            <a:ext cx="25146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18" name="文本占位符 17"/>
          <p:cNvSpPr>
            <a:spLocks noGrp="1"/>
          </p:cNvSpPr>
          <p:nvPr>
            <p:ph type="body" idx="16397" hasCustomPrompt="1"/>
            <p:custDataLst>
              <p:tags r:id="rId14"/>
            </p:custDataLst>
          </p:nvPr>
        </p:nvSpPr>
        <p:spPr>
          <a:xfrm>
            <a:off x="6172200" y="4673600"/>
            <a:ext cx="2514600" cy="12192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zh-CN" altLang="en-US" dirty="0"/>
              <a:t>单击此处编辑母版标题样式</a:t>
            </a:r>
            <a:endParaRPr lang="zh-CN" altLang="en-US" dirty="0"/>
          </a:p>
        </p:txBody>
      </p:sp>
      <p:sp>
        <p:nvSpPr>
          <p:cNvPr id="3" name="文本占位符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628650" y="6356350"/>
            <a:ext cx="2057400" cy="365125"/>
          </a:xfrm>
          <a:prstGeom prst="rect">
            <a:avLst/>
          </a:prstGeom>
        </p:spPr>
        <p:txBody>
          <a:bodyPr vert="horz" lIns="91440" tIns="45720" rIns="91440" bIns="45720" rtlCol="0" anchor="ctr">
            <a:normAutofit/>
          </a:bodyPr>
          <a:lstStyle>
            <a:lvl1pPr algn="l">
              <a:defRPr sz="1200">
                <a:solidFill>
                  <a:schemeClr val="tx1">
                    <a:tint val="75000"/>
                  </a:schemeClr>
                </a:solidFill>
              </a:defRPr>
            </a:lvl1pPr>
          </a:lstStyle>
          <a:p>
            <a:fld id="{760FBDFE-C587-4B4C-A407-44438C67B59E}" type="datetimeFigureOut">
              <a:rPr lang="zh-CN" altLang="en-US" smtClean="0"/>
            </a:fld>
            <a:endParaRPr lang="zh-CN" altLang="en-US" dirty="0"/>
          </a:p>
        </p:txBody>
      </p:sp>
      <p:sp>
        <p:nvSpPr>
          <p:cNvPr id="5" name="页脚占位符 4"/>
          <p:cNvSpPr>
            <a:spLocks noGrp="1"/>
          </p:cNvSpPr>
          <p:nvPr>
            <p:ph type="ftr" sz="quarter" idx="3"/>
          </p:nvPr>
        </p:nvSpPr>
        <p:spPr>
          <a:xfrm>
            <a:off x="3028950" y="6356350"/>
            <a:ext cx="3086100" cy="365125"/>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6356350"/>
            <a:ext cx="2057400" cy="365125"/>
          </a:xfrm>
          <a:prstGeom prst="rect">
            <a:avLst/>
          </a:prstGeom>
        </p:spPr>
        <p:txBody>
          <a:bodyPr vert="horz" lIns="91440" tIns="45720" rIns="91440" bIns="45720" rtlCol="0" anchor="ctr">
            <a:normAutofit/>
          </a:bodyPr>
          <a:lstStyle>
            <a:lvl1pPr algn="r">
              <a:defRPr sz="1200">
                <a:solidFill>
                  <a:schemeClr val="tx1">
                    <a:tint val="75000"/>
                  </a:schemeClr>
                </a:solidFill>
              </a:defRPr>
            </a:lvl1pPr>
          </a:lstStyle>
          <a:p>
            <a:fld id="{49AE70B2-8BF9-45C0-BB95-33D1B9D3A854}"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7.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jpeg"/><Relationship Id="rId10" Type="http://schemas.openxmlformats.org/officeDocument/2006/relationships/tags" Target="../tags/tag28.xml"/><Relationship Id="rId11" Type="http://schemas.openxmlformats.org/officeDocument/2006/relationships/slideLayout" Target="../slideLayouts/slideLayout1.xml"/><Relationship Id="rId12" Type="http://schemas.openxmlformats.org/officeDocument/2006/relationships/notesSlide" Target="../notesSlides/notesSlide2.xml"/><Relationship Id="rId2" Type="http://schemas.openxmlformats.org/officeDocument/2006/relationships/image" Target="../media/image3.png"/><Relationship Id="rId3" Type="http://schemas.openxmlformats.org/officeDocument/2006/relationships/tags" Target="../tags/tag21.xml"/><Relationship Id="rId4" Type="http://schemas.openxmlformats.org/officeDocument/2006/relationships/tags" Target="../tags/tag22.xml"/><Relationship Id="rId5" Type="http://schemas.openxmlformats.org/officeDocument/2006/relationships/tags" Target="../tags/tag23.xml"/><Relationship Id="rId6" Type="http://schemas.openxmlformats.org/officeDocument/2006/relationships/tags" Target="../tags/tag24.xml"/><Relationship Id="rId7" Type="http://schemas.openxmlformats.org/officeDocument/2006/relationships/tags" Target="../tags/tag25.xml"/><Relationship Id="rId8" Type="http://schemas.openxmlformats.org/officeDocument/2006/relationships/tags" Target="../tags/tag26.xml"/><Relationship Id="rId9" Type="http://schemas.openxmlformats.org/officeDocument/2006/relationships/tags" Target="../tags/tag27.xml"/></Relationships>
</file>

<file path=ppt/slides/_rels/slide3.xml.rels><?xml version='1.0' encoding='UTF-8' standalone='yes'?>
<Relationships xmlns="http://schemas.openxmlformats.org/package/2006/relationships"><Relationship Id="rId1" Type="http://schemas.openxmlformats.org/officeDocument/2006/relationships/image" Target="../media/image2.jpeg"/><Relationship Id="rId10" Type="http://schemas.openxmlformats.org/officeDocument/2006/relationships/slideLayout" Target="../slideLayouts/slideLayout11.xml"/><Relationship Id="rId11" Type="http://schemas.openxmlformats.org/officeDocument/2006/relationships/notesSlide" Target="../notesSlides/notesSlide3.xml"/><Relationship Id="rId2" Type="http://schemas.openxmlformats.org/officeDocument/2006/relationships/tags" Target="../tags/tag29.xml"/><Relationship Id="rId3" Type="http://schemas.openxmlformats.org/officeDocument/2006/relationships/tags" Target="../tags/tag30.xml"/><Relationship Id="rId4" Type="http://schemas.openxmlformats.org/officeDocument/2006/relationships/tags" Target="../tags/tag31.xml"/><Relationship Id="rId5" Type="http://schemas.openxmlformats.org/officeDocument/2006/relationships/tags" Target="../tags/tag32.xml"/><Relationship Id="rId6" Type="http://schemas.openxmlformats.org/officeDocument/2006/relationships/tags" Target="../tags/tag33.xml"/><Relationship Id="rId7" Type="http://schemas.openxmlformats.org/officeDocument/2006/relationships/tags" Target="../tags/tag34.xml"/><Relationship Id="rId8" Type="http://schemas.openxmlformats.org/officeDocument/2006/relationships/tags" Target="../tags/tag35.xml"/><Relationship Id="rId9" Type="http://schemas.openxmlformats.org/officeDocument/2006/relationships/tags" Target="../tags/tag36.xml"/></Relationships>
</file>

<file path=ppt/slides/_rels/slide4.xml.rels><?xml version='1.0' encoding='UTF-8' standalone='yes'?>
<Relationships xmlns="http://schemas.openxmlformats.org/package/2006/relationships"><Relationship Id="rId1" Type="http://schemas.openxmlformats.org/officeDocument/2006/relationships/image" Target="../media/image2.jpeg"/><Relationship Id="rId10" Type="http://schemas.openxmlformats.org/officeDocument/2006/relationships/tags" Target="../tags/tag45.xml"/><Relationship Id="rId11" Type="http://schemas.openxmlformats.org/officeDocument/2006/relationships/slideLayout" Target="../slideLayouts/slideLayout1.xml"/><Relationship Id="rId12" Type="http://schemas.openxmlformats.org/officeDocument/2006/relationships/notesSlide" Target="../notesSlides/notesSlide4.xml"/><Relationship Id="rId2" Type="http://schemas.openxmlformats.org/officeDocument/2006/relationships/tags" Target="../tags/tag37.xml"/><Relationship Id="rId3" Type="http://schemas.openxmlformats.org/officeDocument/2006/relationships/tags" Target="../tags/tag38.xml"/><Relationship Id="rId4" Type="http://schemas.openxmlformats.org/officeDocument/2006/relationships/tags" Target="../tags/tag39.xml"/><Relationship Id="rId5" Type="http://schemas.openxmlformats.org/officeDocument/2006/relationships/tags" Target="../tags/tag40.xml"/><Relationship Id="rId6" Type="http://schemas.openxmlformats.org/officeDocument/2006/relationships/tags" Target="../tags/tag41.xml"/><Relationship Id="rId7" Type="http://schemas.openxmlformats.org/officeDocument/2006/relationships/tags" Target="../tags/tag42.xml"/><Relationship Id="rId8" Type="http://schemas.openxmlformats.org/officeDocument/2006/relationships/tags" Target="../tags/tag43.xml"/><Relationship Id="rId9" Type="http://schemas.openxmlformats.org/officeDocument/2006/relationships/tags" Target="../tags/tag44.xml"/></Relationships>
</file>

<file path=ppt/slides/_rels/slide5.xml.rels><?xml version='1.0' encoding='UTF-8' standalone='yes'?>
<Relationships xmlns="http://schemas.openxmlformats.org/package/2006/relationships"><Relationship Id="rId1" Type="http://schemas.openxmlformats.org/officeDocument/2006/relationships/image" Target="../media/image2.jpeg"/><Relationship Id="rId2" Type="http://schemas.openxmlformats.org/officeDocument/2006/relationships/tags" Target="../tags/tag46.xml"/><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tags" Target="../tags/tag47.xml"/><Relationship Id="rId6" Type="http://schemas.openxmlformats.org/officeDocument/2006/relationships/tags" Target="../tags/tag48.xml"/><Relationship Id="rId7" Type="http://schemas.openxmlformats.org/officeDocument/2006/relationships/slideLayout" Target="../slideLayouts/slideLayout4.xml"/><Relationship Id="rId8"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2.jpeg"/><Relationship Id="rId10" Type="http://schemas.openxmlformats.org/officeDocument/2006/relationships/tags" Target="../tags/tag57.xml"/><Relationship Id="rId11" Type="http://schemas.openxmlformats.org/officeDocument/2006/relationships/tags" Target="../tags/tag58.xml"/><Relationship Id="rId12" Type="http://schemas.openxmlformats.org/officeDocument/2006/relationships/tags" Target="../tags/tag59.xml"/><Relationship Id="rId13" Type="http://schemas.openxmlformats.org/officeDocument/2006/relationships/tags" Target="../tags/tag60.xml"/><Relationship Id="rId14" Type="http://schemas.openxmlformats.org/officeDocument/2006/relationships/tags" Target="../tags/tag61.xml"/><Relationship Id="rId15" Type="http://schemas.openxmlformats.org/officeDocument/2006/relationships/tags" Target="../tags/tag62.xml"/><Relationship Id="rId16" Type="http://schemas.openxmlformats.org/officeDocument/2006/relationships/image" Target="../media/image6.jpeg"/><Relationship Id="rId17" Type="http://schemas.openxmlformats.org/officeDocument/2006/relationships/tags" Target="../tags/tag63.xml"/><Relationship Id="rId18" Type="http://schemas.openxmlformats.org/officeDocument/2006/relationships/image" Target="../media/image7.jpeg"/><Relationship Id="rId19" Type="http://schemas.openxmlformats.org/officeDocument/2006/relationships/tags" Target="../tags/tag64.xml"/><Relationship Id="rId2" Type="http://schemas.openxmlformats.org/officeDocument/2006/relationships/tags" Target="../tags/tag49.xml"/><Relationship Id="rId20" Type="http://schemas.openxmlformats.org/officeDocument/2006/relationships/image" Target="../media/image8.jpeg"/><Relationship Id="rId21" Type="http://schemas.openxmlformats.org/officeDocument/2006/relationships/slideLayout" Target="../slideLayouts/slideLayout4.xml"/><Relationship Id="rId22" Type="http://schemas.openxmlformats.org/officeDocument/2006/relationships/notesSlide" Target="../notesSlides/notesSlide6.xml"/><Relationship Id="rId3" Type="http://schemas.openxmlformats.org/officeDocument/2006/relationships/tags" Target="../tags/tag50.xml"/><Relationship Id="rId4" Type="http://schemas.openxmlformats.org/officeDocument/2006/relationships/tags" Target="../tags/tag51.xml"/><Relationship Id="rId5" Type="http://schemas.openxmlformats.org/officeDocument/2006/relationships/tags" Target="../tags/tag52.xml"/><Relationship Id="rId6" Type="http://schemas.openxmlformats.org/officeDocument/2006/relationships/tags" Target="../tags/tag53.xml"/><Relationship Id="rId7" Type="http://schemas.openxmlformats.org/officeDocument/2006/relationships/tags" Target="../tags/tag54.xml"/><Relationship Id="rId8" Type="http://schemas.openxmlformats.org/officeDocument/2006/relationships/tags" Target="../tags/tag55.xml"/><Relationship Id="rId9" Type="http://schemas.openxmlformats.org/officeDocument/2006/relationships/tags" Target="../tags/tag56.xml"/></Relationships>
</file>

<file path=ppt/slides/_rels/slide7.xml.rels><?xml version='1.0' encoding='UTF-8' standalone='yes'?>
<Relationships xmlns="http://schemas.openxmlformats.org/package/2006/relationships"><Relationship Id="rId1" Type="http://schemas.openxmlformats.org/officeDocument/2006/relationships/image" Target="../media/image2.jpeg"/><Relationship Id="rId2" Type="http://schemas.openxmlformats.org/officeDocument/2006/relationships/tags" Target="../tags/tag65.xml"/><Relationship Id="rId3" Type="http://schemas.openxmlformats.org/officeDocument/2006/relationships/tags" Target="../tags/tag66.xml"/><Relationship Id="rId4" Type="http://schemas.openxmlformats.org/officeDocument/2006/relationships/tags" Target="../tags/tag67.xml"/><Relationship Id="rId5" Type="http://schemas.openxmlformats.org/officeDocument/2006/relationships/tags" Target="../tags/tag68.xml"/><Relationship Id="rId6" Type="http://schemas.openxmlformats.org/officeDocument/2006/relationships/tags" Target="../tags/tag69.xml"/><Relationship Id="rId7" Type="http://schemas.openxmlformats.org/officeDocument/2006/relationships/slideLayout" Target="../slideLayouts/slideLayout1.xml"/><Relationship Id="rId8"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2.jpeg"/><Relationship Id="rId10" Type="http://schemas.openxmlformats.org/officeDocument/2006/relationships/tags" Target="../tags/tag78.xml"/><Relationship Id="rId11" Type="http://schemas.openxmlformats.org/officeDocument/2006/relationships/tags" Target="../tags/tag79.xml"/><Relationship Id="rId12" Type="http://schemas.openxmlformats.org/officeDocument/2006/relationships/slideLayout" Target="../slideLayouts/slideLayout12.xml"/><Relationship Id="rId13" Type="http://schemas.openxmlformats.org/officeDocument/2006/relationships/notesSlide" Target="../notesSlides/notesSlide8.xml"/><Relationship Id="rId2" Type="http://schemas.openxmlformats.org/officeDocument/2006/relationships/tags" Target="../tags/tag70.xml"/><Relationship Id="rId3" Type="http://schemas.openxmlformats.org/officeDocument/2006/relationships/tags" Target="../tags/tag71.xml"/><Relationship Id="rId4" Type="http://schemas.openxmlformats.org/officeDocument/2006/relationships/tags" Target="../tags/tag72.xml"/><Relationship Id="rId5" Type="http://schemas.openxmlformats.org/officeDocument/2006/relationships/tags" Target="../tags/tag73.xml"/><Relationship Id="rId6" Type="http://schemas.openxmlformats.org/officeDocument/2006/relationships/tags" Target="../tags/tag74.xml"/><Relationship Id="rId7" Type="http://schemas.openxmlformats.org/officeDocument/2006/relationships/tags" Target="../tags/tag75.xml"/><Relationship Id="rId8" Type="http://schemas.openxmlformats.org/officeDocument/2006/relationships/tags" Target="../tags/tag76.xml"/><Relationship Id="rId9" Type="http://schemas.openxmlformats.org/officeDocument/2006/relationships/tags" Target="../tags/tag77.xml"/></Relationships>
</file>

<file path=ppt/slides/_rels/slide9.xml.rels><?xml version='1.0' encoding='UTF-8' standalone='yes'?>
<Relationships xmlns="http://schemas.openxmlformats.org/package/2006/relationships"><Relationship Id="rId1" Type="http://schemas.openxmlformats.org/officeDocument/2006/relationships/image" Target="../media/image2.jpeg"/><Relationship Id="rId10" Type="http://schemas.openxmlformats.org/officeDocument/2006/relationships/tags" Target="../tags/tag85.xml"/><Relationship Id="rId11" Type="http://schemas.openxmlformats.org/officeDocument/2006/relationships/image" Target="../media/image12.jpeg"/><Relationship Id="rId12" Type="http://schemas.openxmlformats.org/officeDocument/2006/relationships/tags" Target="../tags/tag86.xml"/><Relationship Id="rId13" Type="http://schemas.openxmlformats.org/officeDocument/2006/relationships/slideLayout" Target="../slideLayouts/slideLayout12.xml"/><Relationship Id="rId14" Type="http://schemas.openxmlformats.org/officeDocument/2006/relationships/notesSlide" Target="../notesSlides/notesSlide9.xml"/><Relationship Id="rId2" Type="http://schemas.openxmlformats.org/officeDocument/2006/relationships/tags" Target="../tags/tag80.xml"/><Relationship Id="rId3" Type="http://schemas.openxmlformats.org/officeDocument/2006/relationships/tags" Target="../tags/tag81.xml"/><Relationship Id="rId4" Type="http://schemas.openxmlformats.org/officeDocument/2006/relationships/tags" Target="../tags/tag82.xml"/><Relationship Id="rId5" Type="http://schemas.openxmlformats.org/officeDocument/2006/relationships/image" Target="../media/image9.jpeg"/><Relationship Id="rId6" Type="http://schemas.openxmlformats.org/officeDocument/2006/relationships/tags" Target="../tags/tag83.xml"/><Relationship Id="rId7" Type="http://schemas.openxmlformats.org/officeDocument/2006/relationships/image" Target="../media/image10.jpeg"/><Relationship Id="rId8" Type="http://schemas.openxmlformats.org/officeDocument/2006/relationships/tags" Target="../tags/tag84.xml"/><Relationship Id="rId9" Type="http://schemas.openxmlformats.org/officeDocument/2006/relationships/image" Target="../media/image11.jpeg"/></Relationships>
</file>

<file path=ppt/slides/_rels/slide10.xml.rels><?xml version='1.0' encoding='UTF-8' standalone='yes'?>
<Relationships xmlns="http://schemas.openxmlformats.org/package/2006/relationships"><Relationship Id="rId1" Type="http://schemas.openxmlformats.org/officeDocument/2006/relationships/image" Target="../media/image2.jpeg"/><Relationship Id="rId10" Type="http://schemas.openxmlformats.org/officeDocument/2006/relationships/tags" Target="../tags/tag92.xml"/><Relationship Id="rId11" Type="http://schemas.openxmlformats.org/officeDocument/2006/relationships/image" Target="../media/image16.jpeg"/><Relationship Id="rId12" Type="http://schemas.openxmlformats.org/officeDocument/2006/relationships/tags" Target="../tags/tag93.xml"/><Relationship Id="rId13" Type="http://schemas.openxmlformats.org/officeDocument/2006/relationships/image" Target="../media/image17.jpeg"/><Relationship Id="rId14" Type="http://schemas.openxmlformats.org/officeDocument/2006/relationships/tags" Target="../tags/tag94.xml"/><Relationship Id="rId15" Type="http://schemas.openxmlformats.org/officeDocument/2006/relationships/image" Target="../media/image18.jpeg"/><Relationship Id="rId16" Type="http://schemas.openxmlformats.org/officeDocument/2006/relationships/image" Target="../media/image19.jpeg"/><Relationship Id="rId17" Type="http://schemas.openxmlformats.org/officeDocument/2006/relationships/tags" Target="../tags/tag95.xml"/><Relationship Id="rId18" Type="http://schemas.openxmlformats.org/officeDocument/2006/relationships/slideLayout" Target="../slideLayouts/slideLayout12.xml"/><Relationship Id="rId19" Type="http://schemas.openxmlformats.org/officeDocument/2006/relationships/notesSlide" Target="../notesSlides/notesSlide10.xml"/><Relationship Id="rId2" Type="http://schemas.openxmlformats.org/officeDocument/2006/relationships/tags" Target="../tags/tag87.xml"/><Relationship Id="rId3" Type="http://schemas.openxmlformats.org/officeDocument/2006/relationships/tags" Target="../tags/tag88.xml"/><Relationship Id="rId4" Type="http://schemas.openxmlformats.org/officeDocument/2006/relationships/tags" Target="../tags/tag89.xml"/><Relationship Id="rId5" Type="http://schemas.openxmlformats.org/officeDocument/2006/relationships/image" Target="../media/image13.jpeg"/><Relationship Id="rId6" Type="http://schemas.openxmlformats.org/officeDocument/2006/relationships/tags" Target="../tags/tag90.xml"/><Relationship Id="rId7" Type="http://schemas.openxmlformats.org/officeDocument/2006/relationships/image" Target="../media/image14.jpeg"/><Relationship Id="rId8" Type="http://schemas.openxmlformats.org/officeDocument/2006/relationships/tags" Target="../tags/tag91.xml"/><Relationship Id="rId9" Type="http://schemas.openxmlformats.org/officeDocument/2006/relationships/image" Target="../media/image15.jpeg"/></Relationships>
</file>

<file path=ppt/slides/_rels/slide11.xml.rels><?xml version='1.0' encoding='UTF-8' standalone='yes'?>
<Relationships xmlns="http://schemas.openxmlformats.org/package/2006/relationships"><Relationship Id="rId1" Type="http://schemas.openxmlformats.org/officeDocument/2006/relationships/image" Target="../media/image2.jpeg"/><Relationship Id="rId2" Type="http://schemas.openxmlformats.org/officeDocument/2006/relationships/tags" Target="../tags/tag96.xml"/><Relationship Id="rId3" Type="http://schemas.openxmlformats.org/officeDocument/2006/relationships/tags" Target="../tags/tag97.xml"/><Relationship Id="rId4" Type="http://schemas.openxmlformats.org/officeDocument/2006/relationships/slideLayout" Target="../slideLayouts/slideLayout12.xml"/><Relationship Id="rId5"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2.jpeg"/><Relationship Id="rId2" Type="http://schemas.openxmlformats.org/officeDocument/2006/relationships/tags" Target="../tags/tag98.xml"/><Relationship Id="rId3" Type="http://schemas.openxmlformats.org/officeDocument/2006/relationships/tags" Target="../tags/tag99.xml"/><Relationship Id="rId4" Type="http://schemas.openxmlformats.org/officeDocument/2006/relationships/tags" Target="../tags/tag100.xml"/><Relationship Id="rId5" Type="http://schemas.openxmlformats.org/officeDocument/2006/relationships/slideLayout" Target="../slideLayouts/slideLayout1.xml"/><Relationship Id="rId6"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2.jpeg"/><Relationship Id="rId2" Type="http://schemas.openxmlformats.org/officeDocument/2006/relationships/tags" Target="../tags/tag101.xml"/><Relationship Id="rId3" Type="http://schemas.openxmlformats.org/officeDocument/2006/relationships/tags" Target="../tags/tag102.xml"/><Relationship Id="rId4" Type="http://schemas.openxmlformats.org/officeDocument/2006/relationships/slideLayout" Target="../slideLayouts/slideLayout1.xml"/><Relationship Id="rId5"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2.jpeg"/><Relationship Id="rId10" Type="http://schemas.openxmlformats.org/officeDocument/2006/relationships/tags" Target="../tags/tag111.xml"/><Relationship Id="rId11" Type="http://schemas.openxmlformats.org/officeDocument/2006/relationships/tags" Target="../tags/tag112.xml"/><Relationship Id="rId12" Type="http://schemas.openxmlformats.org/officeDocument/2006/relationships/tags" Target="../tags/tag113.xml"/><Relationship Id="rId13" Type="http://schemas.openxmlformats.org/officeDocument/2006/relationships/tags" Target="../tags/tag114.xml"/><Relationship Id="rId14" Type="http://schemas.openxmlformats.org/officeDocument/2006/relationships/tags" Target="../tags/tag115.xml"/><Relationship Id="rId15" Type="http://schemas.openxmlformats.org/officeDocument/2006/relationships/tags" Target="../tags/tag116.xml"/><Relationship Id="rId16" Type="http://schemas.openxmlformats.org/officeDocument/2006/relationships/tags" Target="../tags/tag117.xml"/><Relationship Id="rId17" Type="http://schemas.openxmlformats.org/officeDocument/2006/relationships/tags" Target="../tags/tag118.xml"/><Relationship Id="rId18" Type="http://schemas.openxmlformats.org/officeDocument/2006/relationships/slideLayout" Target="../slideLayouts/slideLayout1.xml"/><Relationship Id="rId19" Type="http://schemas.openxmlformats.org/officeDocument/2006/relationships/notesSlide" Target="../notesSlides/notesSlide14.xml"/><Relationship Id="rId2" Type="http://schemas.openxmlformats.org/officeDocument/2006/relationships/tags" Target="../tags/tag103.xml"/><Relationship Id="rId3" Type="http://schemas.openxmlformats.org/officeDocument/2006/relationships/tags" Target="../tags/tag104.xml"/><Relationship Id="rId4" Type="http://schemas.openxmlformats.org/officeDocument/2006/relationships/tags" Target="../tags/tag105.xml"/><Relationship Id="rId5" Type="http://schemas.openxmlformats.org/officeDocument/2006/relationships/tags" Target="../tags/tag106.xml"/><Relationship Id="rId6" Type="http://schemas.openxmlformats.org/officeDocument/2006/relationships/tags" Target="../tags/tag107.xml"/><Relationship Id="rId7" Type="http://schemas.openxmlformats.org/officeDocument/2006/relationships/tags" Target="../tags/tag108.xml"/><Relationship Id="rId8" Type="http://schemas.openxmlformats.org/officeDocument/2006/relationships/tags" Target="../tags/tag109.xml"/><Relationship Id="rId9" Type="http://schemas.openxmlformats.org/officeDocument/2006/relationships/tags" Target="../tags/tag110.xml"/></Relationships>
</file>

<file path=ppt/slides/_rels/slide15.xml.rels><?xml version='1.0' encoding='UTF-8' standalone='yes'?>
<Relationships xmlns="http://schemas.openxmlformats.org/package/2006/relationships"><Relationship Id="rId1" Type="http://schemas.openxmlformats.org/officeDocument/2006/relationships/image" Target="../media/image2.jpeg"/><Relationship Id="rId10" Type="http://schemas.openxmlformats.org/officeDocument/2006/relationships/tags" Target="../tags/tag127.xml"/><Relationship Id="rId11" Type="http://schemas.openxmlformats.org/officeDocument/2006/relationships/tags" Target="../tags/tag128.xml"/><Relationship Id="rId12" Type="http://schemas.openxmlformats.org/officeDocument/2006/relationships/tags" Target="../tags/tag129.xml"/><Relationship Id="rId13" Type="http://schemas.openxmlformats.org/officeDocument/2006/relationships/tags" Target="../tags/tag130.xml"/><Relationship Id="rId14" Type="http://schemas.openxmlformats.org/officeDocument/2006/relationships/tags" Target="../tags/tag131.xml"/><Relationship Id="rId15" Type="http://schemas.openxmlformats.org/officeDocument/2006/relationships/slideLayout" Target="../slideLayouts/slideLayout1.xml"/><Relationship Id="rId16" Type="http://schemas.openxmlformats.org/officeDocument/2006/relationships/notesSlide" Target="../notesSlides/notesSlide15.xml"/><Relationship Id="rId2" Type="http://schemas.openxmlformats.org/officeDocument/2006/relationships/tags" Target="../tags/tag119.xml"/><Relationship Id="rId3" Type="http://schemas.openxmlformats.org/officeDocument/2006/relationships/tags" Target="../tags/tag120.xml"/><Relationship Id="rId4" Type="http://schemas.openxmlformats.org/officeDocument/2006/relationships/tags" Target="../tags/tag121.xml"/><Relationship Id="rId5" Type="http://schemas.openxmlformats.org/officeDocument/2006/relationships/tags" Target="../tags/tag122.xml"/><Relationship Id="rId6" Type="http://schemas.openxmlformats.org/officeDocument/2006/relationships/tags" Target="../tags/tag123.xml"/><Relationship Id="rId7" Type="http://schemas.openxmlformats.org/officeDocument/2006/relationships/tags" Target="../tags/tag124.xml"/><Relationship Id="rId8" Type="http://schemas.openxmlformats.org/officeDocument/2006/relationships/tags" Target="../tags/tag125.xml"/><Relationship Id="rId9" Type="http://schemas.openxmlformats.org/officeDocument/2006/relationships/tags" Target="../tags/tag126.xml"/></Relationships>
</file>

<file path=ppt/slides/_rels/slide16.xml.rels><?xml version='1.0' encoding='UTF-8' standalone='yes'?>
<Relationships xmlns="http://schemas.openxmlformats.org/package/2006/relationships"><Relationship Id="rId1" Type="http://schemas.openxmlformats.org/officeDocument/2006/relationships/image" Target="../media/image2.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3" name="标题 22"/>
          <p:cNvSpPr>
            <a:spLocks noGrp="1"/>
          </p:cNvSpPr>
          <p:nvPr>
            <p:ph type="ctrTitle" idx="16385"/>
          </p:nvPr>
        </p:nvSpPr>
        <p:spPr>
          <a:xfrm>
            <a:off x="457200" y="152400"/>
            <a:ext cx="8229600" cy="609600"/>
          </a:xfrm>
        </p:spPr>
        <p:txBody>
          <a:bodyPr>
            <a:noAutofit/>
          </a:bodyPr>
          <a:p>
            <a:pPr algn="l"/>
            <a:r>
              <a:rPr lang="zh-CN" altLang="en-US" sz="2400" b="0">
                <a:solidFill>
                  <a:srgbClr val="000000"/>
                </a:solidFill>
                <a:latin typeface="微软雅黑" panose="020B0503020204020204" pitchFamily="34" charset="-122"/>
                <a:ea typeface="微软雅黑" panose="020B0503020204020204" pitchFamily="34" charset="-122"/>
                <a:sym typeface="+mn-ea"/>
              </a:rPr>
              <a:t>一、专家咨询委员会建设与运行</a:t>
            </a:r>
            <a:endParaRPr lang="zh-CN" altLang="en-US" sz="2800" b="1">
              <a:solidFill>
                <a:srgbClr val="2E75B5"/>
              </a:solidFill>
              <a:latin typeface="微软雅黑" panose="020B0503020204020204" pitchFamily="34" charset="-122"/>
              <a:ea typeface="微软雅黑" panose="020B0503020204020204" pitchFamily="34" charset="-122"/>
              <a:sym typeface="+mn-ea"/>
            </a:endParaRPr>
          </a:p>
        </p:txBody>
      </p:sp>
      <p:pic>
        <p:nvPicPr>
          <p:cNvPr id="3" name="内容占位符 2" descr="1"/>
          <p:cNvPicPr>
            <a:picLocks noChangeAspect="1"/>
          </p:cNvPicPr>
          <p:nvPr>
            <p:ph idx="16392"/>
          </p:nvPr>
        </p:nvPicPr>
        <p:blipFill>
          <a:blip r:embed="rId2"/>
          <a:stretch>
            <a:fillRect/>
          </a:stretch>
        </p:blipFill>
        <p:spPr>
          <a:xfrm>
            <a:off x="112395" y="1120140"/>
            <a:ext cx="3010535" cy="4424680"/>
          </a:xfrm>
          <a:prstGeom prst="rect">
            <a:avLst/>
          </a:prstGeom>
        </p:spPr>
      </p:pic>
      <p:sp>
        <p:nvSpPr>
          <p:cNvPr id="25" name="文本占位符 24"/>
          <p:cNvSpPr>
            <a:spLocks noGrp="1"/>
          </p:cNvSpPr>
          <p:nvPr>
            <p:ph type="body" idx="16386"/>
            <p:custDataLst>
              <p:tags r:id="rId3"/>
            </p:custDataLst>
          </p:nvPr>
        </p:nvSpPr>
        <p:spPr>
          <a:xfrm>
            <a:off x="3177540" y="922020"/>
            <a:ext cx="5400000" cy="406400"/>
          </a:xfrm>
        </p:spPr>
        <p:txBody>
          <a:bodyPr>
            <a:normAutofit lnSpcReduction="20000"/>
          </a:bodyPr>
          <a:p>
            <a:pPr marL="0" indent="0">
              <a:buNone/>
            </a:pPr>
            <a:r>
              <a:rPr lang="zh-CN" altLang="en-US" sz="2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工作成效</a:t>
            </a:r>
            <a:endParaRPr lang="zh-CN" altLang="en-US" sz="2000" b="1">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6" name="文本占位符 25"/>
          <p:cNvSpPr>
            <a:spLocks noGrp="1"/>
          </p:cNvSpPr>
          <p:nvPr>
            <p:custDataLst>
              <p:tags r:id="rId4"/>
            </p:custDataLst>
          </p:nvPr>
        </p:nvSpPr>
        <p:spPr>
          <a:xfrm>
            <a:off x="3177540" y="1320800"/>
            <a:ext cx="5400000" cy="609600"/>
          </a:xfrm>
          <a:prstGeom prst="rect">
            <a:avLst/>
          </a:prstGeom>
          <a:noFill/>
        </p:spPr>
        <p:txBody>
          <a:bodyPr vert="horz" lIns="0" tIns="0" rIns="0" bIns="0" rtlCol="0" anchor="t">
            <a:noAutofit/>
          </a:bodyPr>
          <a:lstStyle>
            <a:lvl1pPr marL="0" indent="0" algn="l" defTabSz="914400" rtl="0" eaLnBrk="1" latinLnBrk="0" hangingPunct="1">
              <a:lnSpc>
                <a:spcPct val="125000"/>
              </a:lnSpc>
              <a:spcBef>
                <a:spcPct val="0"/>
              </a:spcBef>
              <a:spcAft>
                <a:spcPct val="0"/>
              </a:spcAft>
              <a:buFont typeface="Arial" panose="020B0604020202020204" pitchFamily="34" charset="0"/>
              <a:buNone/>
              <a:defRPr sz="1600" b="0" kern="1200" spc="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Wingdings" panose="05000000000000000000" charset="0"/>
              <a:buChar char="u"/>
            </a:pPr>
            <a:r>
              <a:rPr lang="en-US" altLang="zh-CN" sz="2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mn-ea"/>
              </a:rPr>
              <a:t>2025</a:t>
            </a:r>
            <a:r>
              <a:rPr lang="zh-CN" altLang="en-US" sz="2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mn-ea"/>
              </a:rPr>
              <a:t>年</a:t>
            </a:r>
            <a:r>
              <a:rPr lang="en-US" altLang="zh-CN" sz="2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mn-ea"/>
              </a:rPr>
              <a:t>4</a:t>
            </a:r>
            <a:r>
              <a:rPr lang="zh-CN" altLang="en-US" sz="2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mn-ea"/>
              </a:rPr>
              <a:t>月</a:t>
            </a:r>
            <a:r>
              <a:rPr lang="en-US" altLang="zh-CN" sz="2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mn-ea"/>
              </a:rPr>
              <a:t>9</a:t>
            </a:r>
            <a:r>
              <a:rPr lang="zh-CN" altLang="en-US" sz="2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mn-ea"/>
              </a:rPr>
              <a:t>日，专家咨询委员会正式成立；</a:t>
            </a:r>
            <a:endParaRPr lang="zh-CN" altLang="en-US">
              <a:latin typeface="微软雅黑" panose="020B0503020204020204" pitchFamily="34" charset="-122"/>
              <a:ea typeface="微软雅黑" panose="020B0503020204020204" pitchFamily="34" charset="-122"/>
              <a:cs typeface="微软雅黑" panose="020B0503020204020204" pitchFamily="34" charset="-122"/>
              <a:sym typeface="+mn-ea"/>
            </a:endParaRPr>
          </a:p>
          <a:p>
            <a:pPr marL="285750" indent="-285750">
              <a:buFont typeface="Wingdings" panose="05000000000000000000" charset="0"/>
              <a:buChar char="u"/>
            </a:pPr>
            <a:r>
              <a:rPr lang="en-US" altLang="zh-CN" sz="2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mn-ea"/>
              </a:rPr>
              <a:t>4</a:t>
            </a:r>
            <a:r>
              <a:rPr lang="zh-CN" altLang="en-US" sz="2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mn-ea"/>
              </a:rPr>
              <a:t>月</a:t>
            </a:r>
            <a:r>
              <a:rPr lang="en-US" altLang="zh-CN" sz="2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mn-ea"/>
              </a:rPr>
              <a:t>16</a:t>
            </a:r>
            <a:r>
              <a:rPr lang="zh-CN" altLang="en-US" sz="2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mn-ea"/>
              </a:rPr>
              <a:t>日专家咨询委员会第一次会议顺利召开</a:t>
            </a:r>
            <a:endParaRPr lang="zh-CN" altLang="en-US">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27" name="文本占位符 26"/>
          <p:cNvSpPr>
            <a:spLocks noGrp="1"/>
          </p:cNvSpPr>
          <p:nvPr>
            <p:custDataLst>
              <p:tags r:id="rId5"/>
            </p:custDataLst>
          </p:nvPr>
        </p:nvSpPr>
        <p:spPr>
          <a:xfrm>
            <a:off x="3177540" y="2082800"/>
            <a:ext cx="5400000" cy="406400"/>
          </a:xfrm>
          <a:prstGeom prst="rect">
            <a:avLst/>
          </a:prstGeom>
          <a:noFill/>
        </p:spPr>
        <p:txBody>
          <a:bodyPr vert="horz" lIns="0" tIns="0" rIns="0" bIns="0" rtlCol="0" anchor="t">
            <a:normAutofit/>
          </a:bodyPr>
          <a:lstStyle>
            <a:lvl1pPr marL="0" indent="0" algn="l" defTabSz="914400" rtl="0" eaLnBrk="1" latinLnBrk="0" hangingPunct="1">
              <a:lnSpc>
                <a:spcPct val="111000"/>
              </a:lnSpc>
              <a:spcBef>
                <a:spcPct val="0"/>
              </a:spcBef>
              <a:spcAft>
                <a:spcPct val="0"/>
              </a:spcAft>
              <a:buFont typeface="Arial" panose="020B0604020202020204" pitchFamily="34" charset="0"/>
              <a:buNone/>
              <a:defRPr sz="2400" b="0" kern="1200" spc="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buClrTx/>
              <a:buSzTx/>
            </a:pPr>
            <a:r>
              <a:rPr lang="zh-CN" altLang="en-US" sz="2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进展</a:t>
            </a:r>
            <a:endParaRPr lang="zh-CN" altLang="en-US" sz="2000" b="1">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8" name="文本占位符 27"/>
          <p:cNvSpPr>
            <a:spLocks noGrp="1"/>
          </p:cNvSpPr>
          <p:nvPr>
            <p:custDataLst>
              <p:tags r:id="rId6"/>
            </p:custDataLst>
          </p:nvPr>
        </p:nvSpPr>
        <p:spPr>
          <a:xfrm>
            <a:off x="3194050" y="2473960"/>
            <a:ext cx="5400000" cy="609600"/>
          </a:xfrm>
          <a:prstGeom prst="rect">
            <a:avLst/>
          </a:prstGeom>
          <a:noFill/>
        </p:spPr>
        <p:txBody>
          <a:bodyPr vert="horz" lIns="0" tIns="0" rIns="0" bIns="0" rtlCol="0" anchor="t">
            <a:normAutofit/>
          </a:bodyPr>
          <a:lstStyle>
            <a:lvl1pPr marL="0" indent="0" algn="l" defTabSz="914400" rtl="0" eaLnBrk="1" latinLnBrk="0" hangingPunct="1">
              <a:lnSpc>
                <a:spcPct val="125000"/>
              </a:lnSpc>
              <a:spcBef>
                <a:spcPct val="0"/>
              </a:spcBef>
              <a:spcAft>
                <a:spcPct val="0"/>
              </a:spcAft>
              <a:buFont typeface="Arial" panose="020B0604020202020204" pitchFamily="34" charset="0"/>
              <a:buNone/>
              <a:defRPr sz="1600" b="0" kern="1200" spc="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buClrTx/>
              <a:buSzTx/>
              <a:buFont typeface="Wingdings" panose="05000000000000000000" charset="0"/>
            </a:pPr>
            <a:r>
              <a:rPr lang="en-US" altLang="zh-CN" sz="2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mn-ea"/>
              </a:rPr>
              <a:t>第二次会议议题已发送各专家，待收集意见后组织召开第二次会议</a:t>
            </a:r>
            <a:endParaRPr lang="en-US" altLang="zh-CN">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9" name="文本占位符 28"/>
          <p:cNvSpPr>
            <a:spLocks noGrp="1"/>
          </p:cNvSpPr>
          <p:nvPr>
            <p:custDataLst>
              <p:tags r:id="rId7"/>
            </p:custDataLst>
          </p:nvPr>
        </p:nvSpPr>
        <p:spPr>
          <a:xfrm>
            <a:off x="3177540" y="3266440"/>
            <a:ext cx="5400000" cy="406400"/>
          </a:xfrm>
          <a:prstGeom prst="rect">
            <a:avLst/>
          </a:prstGeom>
          <a:noFill/>
        </p:spPr>
        <p:txBody>
          <a:bodyPr vert="horz" lIns="0" tIns="0" rIns="0" bIns="0" rtlCol="0" anchor="t">
            <a:normAutofit/>
          </a:bodyPr>
          <a:lstStyle>
            <a:lvl1pPr marL="0" indent="0" algn="l" defTabSz="914400" rtl="0" eaLnBrk="1" latinLnBrk="0" hangingPunct="1">
              <a:lnSpc>
                <a:spcPct val="111000"/>
              </a:lnSpc>
              <a:spcBef>
                <a:spcPct val="0"/>
              </a:spcBef>
              <a:spcAft>
                <a:spcPct val="0"/>
              </a:spcAft>
              <a:buFont typeface="Arial" panose="020B0604020202020204" pitchFamily="34" charset="0"/>
              <a:buNone/>
              <a:defRPr sz="2400" b="0" kern="1200" spc="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buClrTx/>
              <a:buSzTx/>
            </a:pPr>
            <a:r>
              <a:rPr lang="zh-CN" altLang="en-US" sz="2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mn-ea"/>
              </a:rPr>
              <a:t>存在问题</a:t>
            </a:r>
            <a:endParaRPr lang="zh-CN" altLang="en-US" sz="2000" b="1">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0" name="文本占位符 29"/>
          <p:cNvSpPr>
            <a:spLocks noGrp="1"/>
          </p:cNvSpPr>
          <p:nvPr>
            <p:custDataLst>
              <p:tags r:id="rId8"/>
            </p:custDataLst>
          </p:nvPr>
        </p:nvSpPr>
        <p:spPr>
          <a:xfrm>
            <a:off x="3177540" y="3680460"/>
            <a:ext cx="5400000" cy="609600"/>
          </a:xfrm>
          <a:prstGeom prst="rect">
            <a:avLst/>
          </a:prstGeom>
          <a:noFill/>
        </p:spPr>
        <p:txBody>
          <a:bodyPr vert="horz" lIns="0" tIns="0" rIns="0" bIns="0" rtlCol="0" anchor="t">
            <a:normAutofit lnSpcReduction="10000"/>
          </a:bodyPr>
          <a:lstStyle>
            <a:lvl1pPr marL="0" indent="0" algn="l" defTabSz="914400" rtl="0" eaLnBrk="1" latinLnBrk="0" hangingPunct="1">
              <a:lnSpc>
                <a:spcPct val="125000"/>
              </a:lnSpc>
              <a:spcBef>
                <a:spcPct val="0"/>
              </a:spcBef>
              <a:spcAft>
                <a:spcPct val="0"/>
              </a:spcAft>
              <a:buFont typeface="Arial" panose="020B0604020202020204" pitchFamily="34" charset="0"/>
              <a:buNone/>
              <a:defRPr sz="1600" b="0" kern="1200" spc="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buClrTx/>
              <a:buSzTx/>
              <a:buFont typeface="Wingdings" panose="05000000000000000000" charset="0"/>
            </a:pPr>
            <a:r>
              <a:rPr lang="en-US" altLang="zh-CN" sz="2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各部门、科室对委员会运行机制及职责了解不足，未主动报送议题，导致会议频次低</a:t>
            </a:r>
            <a:endParaRPr lang="en-US" altLang="zh-CN">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8" name="文本占位符 28"/>
          <p:cNvSpPr>
            <a:spLocks noGrp="1"/>
          </p:cNvSpPr>
          <p:nvPr>
            <p:custDataLst>
              <p:tags r:id="rId9"/>
            </p:custDataLst>
          </p:nvPr>
        </p:nvSpPr>
        <p:spPr>
          <a:xfrm>
            <a:off x="3235960" y="4376420"/>
            <a:ext cx="5400000" cy="406400"/>
          </a:xfrm>
          <a:prstGeom prst="rect">
            <a:avLst/>
          </a:prstGeom>
          <a:noFill/>
        </p:spPr>
        <p:txBody>
          <a:bodyPr vert="horz" lIns="0" tIns="0" rIns="0" bIns="0" rtlCol="0" anchor="t">
            <a:normAutofit/>
          </a:bodyPr>
          <a:lstStyle>
            <a:lvl1pPr marL="0" indent="0" algn="l" defTabSz="914400" rtl="0" eaLnBrk="1" latinLnBrk="0" hangingPunct="1">
              <a:lnSpc>
                <a:spcPct val="111000"/>
              </a:lnSpc>
              <a:spcBef>
                <a:spcPct val="0"/>
              </a:spcBef>
              <a:spcAft>
                <a:spcPct val="0"/>
              </a:spcAft>
              <a:buFont typeface="Arial" panose="020B0604020202020204" pitchFamily="34" charset="0"/>
              <a:buNone/>
              <a:defRPr sz="2400" b="0" kern="1200" spc="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buClrTx/>
              <a:buSzTx/>
            </a:pPr>
            <a:r>
              <a:rPr lang="zh-CN" altLang="en-US" sz="2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下半年工作计划</a:t>
            </a:r>
            <a:endParaRPr lang="zh-CN" altLang="en-US" sz="2000" b="1">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9" name="文本占位符 29"/>
          <p:cNvSpPr>
            <a:spLocks noGrp="1"/>
          </p:cNvSpPr>
          <p:nvPr>
            <p:custDataLst>
              <p:tags r:id="rId10"/>
            </p:custDataLst>
          </p:nvPr>
        </p:nvSpPr>
        <p:spPr>
          <a:xfrm>
            <a:off x="3194050" y="5232400"/>
            <a:ext cx="5400000" cy="609600"/>
          </a:xfrm>
          <a:prstGeom prst="rect">
            <a:avLst/>
          </a:prstGeom>
          <a:noFill/>
        </p:spPr>
        <p:txBody>
          <a:bodyPr vert="horz" lIns="0" tIns="0" rIns="0" bIns="0" rtlCol="0" anchor="t">
            <a:normAutofit lnSpcReduction="10000"/>
          </a:bodyPr>
          <a:lstStyle>
            <a:lvl1pPr marL="0" indent="0" algn="l" defTabSz="914400" rtl="0" eaLnBrk="1" latinLnBrk="0" hangingPunct="1">
              <a:lnSpc>
                <a:spcPct val="125000"/>
              </a:lnSpc>
              <a:spcBef>
                <a:spcPct val="0"/>
              </a:spcBef>
              <a:spcAft>
                <a:spcPct val="0"/>
              </a:spcAft>
              <a:buFont typeface="Arial" panose="020B0604020202020204" pitchFamily="34" charset="0"/>
              <a:buNone/>
              <a:defRPr sz="1600" b="0" kern="1200" spc="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Wingdings" panose="05000000000000000000" charset="0"/>
              <a:buChar char="u"/>
            </a:pPr>
            <a:endParaRPr lang="zh-CN" altLang="en-US"/>
          </a:p>
        </p:txBody>
      </p:sp>
      <p:sp>
        <p:nvSpPr>
          <p:cNvPr id="43" name="文本框 42"/>
          <p:cNvSpPr txBox="1"/>
          <p:nvPr/>
        </p:nvSpPr>
        <p:spPr>
          <a:xfrm>
            <a:off x="3122930" y="4769485"/>
            <a:ext cx="5400000" cy="1630045"/>
          </a:xfrm>
          <a:prstGeom prst="rect">
            <a:avLst/>
          </a:prstGeom>
          <a:noFill/>
        </p:spPr>
        <p:txBody>
          <a:bodyPr wrap="square" rtlCol="0" anchor="t">
            <a:spAutoFit/>
          </a:bodyPr>
          <a:p>
            <a:pPr marL="285750" indent="-285750" algn="l">
              <a:lnSpc>
                <a:spcPct val="125000"/>
              </a:lnSpc>
              <a:buClrTx/>
              <a:buSzTx/>
              <a:buFont typeface="Wingdings" panose="05000000000000000000" charset="0"/>
              <a:buChar char="u"/>
            </a:pPr>
            <a:r>
              <a:rPr lang="en-US" altLang="zh-CN" sz="2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mn-ea"/>
              </a:rPr>
              <a:t>议题收集：每月 5 日前全院收集议题，累计达 3 个即启动专家意见征集；</a:t>
            </a:r>
            <a:endParaRPr lang="en-US" altLang="zh-CN" sz="1600">
              <a:latin typeface="微软雅黑" panose="020B0503020204020204" pitchFamily="34" charset="-122"/>
              <a:ea typeface="微软雅黑" panose="020B0503020204020204" pitchFamily="34" charset="-122"/>
              <a:cs typeface="微软雅黑" panose="020B0503020204020204" pitchFamily="34" charset="-122"/>
              <a:sym typeface="+mn-ea"/>
            </a:endParaRPr>
          </a:p>
          <a:p>
            <a:pPr marL="285750" indent="-285750" algn="l">
              <a:lnSpc>
                <a:spcPct val="125000"/>
              </a:lnSpc>
              <a:buClrTx/>
              <a:buSzTx/>
              <a:buFont typeface="Wingdings" panose="05000000000000000000" charset="0"/>
              <a:buChar char="u"/>
            </a:pPr>
            <a:r>
              <a:rPr lang="en-US" altLang="zh-CN" sz="2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mn-ea"/>
              </a:rPr>
              <a:t>会议组织：汇总意见后提前 5 个工作日发送提醒，及时召开会议，保障专家决策咨询作用充分发挥</a:t>
            </a:r>
            <a:endParaRPr lang="en-US" altLang="zh-CN" sz="1600">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16" name="装饰  9"/>
          <p:cNvSpPr>
            <a:spLocks noGrp="1"/>
          </p:cNvSpPr>
          <p:nvPr>
            <p:ph type="body" idx="16391"/>
            <p:custDataLst>
              <p:tags r:id="rId2"/>
            </p:custDataLst>
          </p:nvPr>
        </p:nvSpPr>
        <p:spPr>
          <a:xfrm>
            <a:off x="457200" y="2903220"/>
            <a:ext cx="8229600" cy="3138170"/>
          </a:xfrm>
        </p:spPr>
        <p:txBody>
          <a:bodyPr/>
          <a:p>
            <a:endParaRPr lang="zh-CN" altLang="en-US"/>
          </a:p>
        </p:txBody>
      </p:sp>
      <p:sp>
        <p:nvSpPr>
          <p:cNvPr id="13" name="装饰  6"/>
          <p:cNvSpPr>
            <a:spLocks noGrp="1"/>
          </p:cNvSpPr>
          <p:nvPr>
            <p:ph type="body" idx="16390"/>
            <p:custDataLst>
              <p:tags r:id="rId3"/>
            </p:custDataLst>
          </p:nvPr>
        </p:nvSpPr>
        <p:spPr>
          <a:xfrm>
            <a:off x="457200" y="1181100"/>
            <a:ext cx="8229600" cy="1654810"/>
          </a:xfrm>
        </p:spPr>
        <p:txBody>
          <a:bodyPr/>
          <a:p>
            <a:endParaRPr lang="zh-CN" altLang="en-US"/>
          </a:p>
        </p:txBody>
      </p:sp>
      <p:sp>
        <p:nvSpPr>
          <p:cNvPr id="12" name="标题 11"/>
          <p:cNvSpPr>
            <a:spLocks noGrp="1"/>
          </p:cNvSpPr>
          <p:nvPr>
            <p:ph type="ctrTitle" idx="16385"/>
            <p:custDataLst>
              <p:tags r:id="rId4"/>
            </p:custDataLst>
          </p:nvPr>
        </p:nvSpPr>
        <p:spPr/>
        <p:txBody>
          <a:bodyPr/>
          <a:p>
            <a:r>
              <a:rPr lang="zh-CN" altLang="en-US" sz="2400" b="0">
                <a:solidFill>
                  <a:srgbClr val="000000"/>
                </a:solidFill>
                <a:latin typeface="微软雅黑" panose="020B0503020204020204" pitchFamily="34" charset="-122"/>
                <a:ea typeface="微软雅黑" panose="020B0503020204020204" pitchFamily="34" charset="-122"/>
                <a:sym typeface="+mn-ea"/>
              </a:rPr>
              <a:t>二、中青年骨干长期培养计划</a:t>
            </a:r>
            <a:endParaRPr lang="zh-CN" altLang="en-US" sz="2800" b="1">
              <a:solidFill>
                <a:srgbClr val="2E75B5"/>
              </a:solidFill>
              <a:latin typeface="微软雅黑" panose="020B0503020204020204" pitchFamily="34" charset="-122"/>
              <a:ea typeface="微软雅黑" panose="020B0503020204020204" pitchFamily="34" charset="-122"/>
              <a:sym typeface="+mn-ea"/>
            </a:endParaRPr>
          </a:p>
        </p:txBody>
      </p:sp>
      <p:sp>
        <p:nvSpPr>
          <p:cNvPr id="15" name="文本占位符 14"/>
          <p:cNvSpPr>
            <a:spLocks noGrp="1"/>
          </p:cNvSpPr>
          <p:nvPr>
            <p:ph type="body" idx="16386"/>
            <p:custDataLst>
              <p:tags r:id="rId5"/>
            </p:custDataLst>
          </p:nvPr>
        </p:nvSpPr>
        <p:spPr>
          <a:xfrm>
            <a:off x="2171700" y="1456690"/>
            <a:ext cx="6210300" cy="1132840"/>
          </a:xfrm>
        </p:spPr>
        <p:txBody>
          <a:bodyPr>
            <a:normAutofit lnSpcReduction="10000"/>
          </a:bodyPr>
          <a:p>
            <a:r>
              <a:rPr lang="zh-CN" altLang="en-US" sz="2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mn-ea"/>
              </a:rPr>
              <a:t>工作成效</a:t>
            </a:r>
            <a:endParaRPr lang="zh-CN" altLang="en-US" sz="2000" b="1">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sz="2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确立两个重点学科、</a:t>
            </a:r>
            <a:r>
              <a:rPr lang="en-US" altLang="zh-CN" sz="2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16</a:t>
            </a:r>
            <a:r>
              <a:rPr lang="zh-CN" altLang="en-US" sz="2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个千里马项目，每个项目匹配相应的中青年骨干人员</a:t>
            </a:r>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7" name="文本占位符 16"/>
          <p:cNvSpPr>
            <a:spLocks noGrp="1"/>
          </p:cNvSpPr>
          <p:nvPr>
            <p:ph type="body" idx="16389"/>
            <p:custDataLst>
              <p:tags r:id="rId6"/>
            </p:custDataLst>
          </p:nvPr>
        </p:nvSpPr>
        <p:spPr>
          <a:xfrm>
            <a:off x="771525" y="3975100"/>
            <a:ext cx="1123950" cy="1803400"/>
          </a:xfrm>
        </p:spPr>
        <p:txBody>
          <a:bodyPr/>
          <a:p>
            <a:r>
              <a:rPr lang="en-US" altLang="zh-CN" sz="2400" b="0">
                <a:solidFill>
                  <a:srgbClr val="000000"/>
                </a:solidFill>
                <a:latin typeface="微软雅黑"/>
              </a:rPr>
              <a:t>02</a:t>
            </a:r>
            <a:endParaRPr lang="en-US" altLang="zh-CN"/>
          </a:p>
        </p:txBody>
      </p:sp>
      <p:sp>
        <p:nvSpPr>
          <p:cNvPr id="18" name="文本占位符 17"/>
          <p:cNvSpPr>
            <a:spLocks noGrp="1"/>
          </p:cNvSpPr>
          <p:nvPr>
            <p:ph type="body" idx="16388"/>
            <p:custDataLst>
              <p:tags r:id="rId7"/>
            </p:custDataLst>
          </p:nvPr>
        </p:nvSpPr>
        <p:spPr>
          <a:xfrm>
            <a:off x="2171700" y="3505835"/>
            <a:ext cx="6210300" cy="2247265"/>
          </a:xfrm>
        </p:spPr>
        <p:txBody>
          <a:bodyPr>
            <a:normAutofit/>
          </a:bodyPr>
          <a:p>
            <a:r>
              <a:rPr lang="zh-CN" altLang="en-US" sz="2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工作计划</a:t>
            </a:r>
            <a:endParaRPr lang="zh-CN" altLang="en-US" sz="2000" b="1">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a:buFont typeface="Wingdings" panose="05000000000000000000" charset="0"/>
              <a:buChar char="u"/>
            </a:pPr>
            <a:r>
              <a:rPr lang="zh-CN" altLang="en-US" sz="2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建立覆盖</a:t>
            </a:r>
            <a:r>
              <a:rPr lang="en-US" altLang="zh-CN" sz="2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千里马</a:t>
            </a:r>
            <a:r>
              <a:rPr lang="en-US" altLang="zh-CN" sz="2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项目中青年医师的文献</a:t>
            </a:r>
            <a:r>
              <a:rPr lang="en-US" altLang="zh-CN" sz="2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市场学习社群；</a:t>
            </a:r>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a:buFont typeface="Wingdings" panose="05000000000000000000" charset="0"/>
              <a:buChar char="u"/>
            </a:pPr>
            <a:r>
              <a:rPr lang="zh-CN" altLang="en-US" sz="2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培育</a:t>
            </a:r>
            <a:r>
              <a:rPr lang="en-US" altLang="zh-CN" sz="2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5</a:t>
            </a:r>
            <a:r>
              <a:rPr lang="zh-CN" altLang="en-US" sz="2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项新技术</a:t>
            </a:r>
            <a:r>
              <a:rPr lang="en-US" altLang="zh-CN" sz="2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新业务应用案例；</a:t>
            </a:r>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a:buFont typeface="Wingdings" panose="05000000000000000000" charset="0"/>
              <a:buChar char="u"/>
            </a:pPr>
            <a:r>
              <a:rPr lang="zh-CN" altLang="en-US" sz="2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打造</a:t>
            </a:r>
            <a:r>
              <a:rPr lang="en-US" altLang="zh-CN" sz="2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2</a:t>
            </a:r>
            <a:r>
              <a:rPr lang="zh-CN" altLang="en-US" sz="2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个学科品牌科普</a:t>
            </a:r>
            <a:r>
              <a:rPr lang="en-US" altLang="zh-CN" sz="2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IP</a:t>
            </a:r>
            <a:r>
              <a:rPr lang="zh-CN" altLang="en-US" sz="2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a:t>
            </a:r>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a:buFont typeface="Wingdings" panose="05000000000000000000" charset="0"/>
              <a:buChar char="u"/>
            </a:pPr>
            <a:r>
              <a:rPr lang="zh-CN" altLang="en-US" sz="2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召开中青年论坛，并辐射至全院中青年；</a:t>
            </a:r>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a:buFont typeface="Wingdings" panose="05000000000000000000" charset="0"/>
              <a:buChar char="u"/>
            </a:pPr>
            <a:r>
              <a:rPr lang="zh-CN" altLang="en-US" sz="2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形成可持续的科研激励机制。</a:t>
            </a:r>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4" name="文本占位符 13"/>
          <p:cNvSpPr>
            <a:spLocks noGrp="1"/>
          </p:cNvSpPr>
          <p:nvPr>
            <p:ph type="body" idx="16387"/>
            <p:custDataLst>
              <p:tags r:id="rId8"/>
            </p:custDataLst>
          </p:nvPr>
        </p:nvSpPr>
        <p:spPr>
          <a:xfrm>
            <a:off x="771525" y="1651000"/>
            <a:ext cx="1123950" cy="951865"/>
          </a:xfrm>
        </p:spPr>
        <p:txBody>
          <a:bodyPr/>
          <a:p>
            <a:r>
              <a:rPr lang="en-US" altLang="zh-CN" sz="2400" b="0">
                <a:solidFill>
                  <a:srgbClr val="000000"/>
                </a:solidFill>
                <a:latin typeface="微软雅黑"/>
              </a:rPr>
              <a:t>01</a:t>
            </a:r>
            <a:endParaRPr lang="en-US" altLang="zh-CN"/>
          </a:p>
        </p:txBody>
      </p:sp>
    </p:spTree>
    <p:custDataLst>
      <p:tags r:id="rId9"/>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ctrTitle" idx="16385"/>
            <p:custDataLst>
              <p:tags r:id="rId2"/>
            </p:custDataLst>
          </p:nvPr>
        </p:nvSpPr>
        <p:spPr>
          <a:xfrm>
            <a:off x="376555" y="660400"/>
            <a:ext cx="6858000" cy="645160"/>
          </a:xfrm>
        </p:spPr>
        <p:txBody>
          <a:bodyPr>
            <a:normAutofit fontScale="90000"/>
          </a:bodyPr>
          <a:p>
            <a:pPr algn="l"/>
            <a:r>
              <a:rPr lang="zh-CN" altLang="en-US" sz="2400" b="0">
                <a:solidFill>
                  <a:srgbClr val="000000"/>
                </a:solidFill>
                <a:latin typeface="微软雅黑" panose="020B0503020204020204" pitchFamily="34" charset="-122"/>
                <a:ea typeface="微软雅黑" panose="020B0503020204020204" pitchFamily="34" charset="-122"/>
                <a:sym typeface="+mn-ea"/>
              </a:rPr>
              <a:t>三、外院专家执业平台搭建</a:t>
            </a:r>
            <a:r>
              <a:rPr lang="en-US" altLang="zh-CN" sz="2400" b="0">
                <a:solidFill>
                  <a:srgbClr val="000000"/>
                </a:solidFill>
                <a:latin typeface="微软雅黑" panose="020B0503020204020204" pitchFamily="34" charset="-122"/>
                <a:ea typeface="微软雅黑" panose="020B0503020204020204" pitchFamily="34" charset="-122"/>
                <a:sym typeface="+mn-ea"/>
              </a:rPr>
              <a:t> — </a:t>
            </a:r>
            <a:r>
              <a:rPr lang="zh-CN" altLang="en-US" sz="2400" b="0">
                <a:solidFill>
                  <a:srgbClr val="000000"/>
                </a:solidFill>
                <a:latin typeface="微软雅黑" panose="020B0503020204020204" pitchFamily="34" charset="-122"/>
                <a:ea typeface="微软雅黑" panose="020B0503020204020204" pitchFamily="34" charset="-122"/>
                <a:sym typeface="+mn-ea"/>
              </a:rPr>
              <a:t>柔性引进与技术合作</a:t>
            </a:r>
            <a:endParaRPr lang="zh-CN" altLang="en-US" sz="2800" b="1">
              <a:solidFill>
                <a:srgbClr val="2E75B5"/>
              </a:solidFill>
              <a:latin typeface="微软雅黑" panose="020B0503020204020204" pitchFamily="34" charset="-122"/>
              <a:ea typeface="微软雅黑" panose="020B0503020204020204" pitchFamily="34" charset="-122"/>
              <a:sym typeface="+mn-ea"/>
            </a:endParaRPr>
          </a:p>
        </p:txBody>
      </p:sp>
      <p:sp>
        <p:nvSpPr>
          <p:cNvPr id="113" name="正文"/>
          <p:cNvSpPr txBox="1"/>
          <p:nvPr>
            <p:custDataLst>
              <p:tags r:id="rId3"/>
            </p:custDataLst>
          </p:nvPr>
        </p:nvSpPr>
        <p:spPr>
          <a:xfrm>
            <a:off x="1532573" y="1281113"/>
            <a:ext cx="6580823" cy="578644"/>
          </a:xfrm>
          <a:prstGeom prst="rect">
            <a:avLst/>
          </a:prstGeom>
          <a:noFill/>
        </p:spPr>
        <p:txBody>
          <a:bodyPr wrap="square" lIns="0" tIns="0" rIns="0" bIns="0" rtlCol="0" anchor="t" anchorCtr="0">
            <a:normAutofit/>
          </a:bodyPr>
          <a:p>
            <a:pPr indent="0" algn="l" fontAlgn="auto">
              <a:lnSpc>
                <a:spcPct val="130000"/>
              </a:lnSpc>
            </a:pPr>
            <a:r>
              <a:rPr lang="zh-CN" altLang="en-US" b="0" spc="150" dirty="0" sz="2400">
                <a:solidFill>
                  <a:srgbClr val="000000"/>
                </a:solidFill>
                <a:latin typeface="微软雅黑" panose="020B0503020204020204" pitchFamily="34" charset="-122"/>
                <a:ea typeface="微软雅黑" panose="020B0503020204020204" pitchFamily="34" charset="-122"/>
                <a:sym typeface="+mn-ea"/>
              </a:rPr>
              <a:t>填补我院技术空缺，满足患者外请专家手术的需要</a:t>
            </a:r>
            <a:endParaRPr lang="zh-CN" altLang="en-US" b="1" spc="150" dirty="0">
              <a:solidFill>
                <a:srgbClr val="FF0000"/>
              </a:solidFill>
              <a:latin typeface="微软雅黑" panose="020B0503020204020204" pitchFamily="34" charset="-122"/>
              <a:ea typeface="微软雅黑" panose="020B0503020204020204" pitchFamily="34" charset="-122"/>
              <a:sym typeface="+mn-ea"/>
            </a:endParaRPr>
          </a:p>
        </p:txBody>
      </p:sp>
      <p:sp>
        <p:nvSpPr>
          <p:cNvPr id="7" name="矩形 6"/>
          <p:cNvSpPr/>
          <p:nvPr>
            <p:custDataLst>
              <p:tags r:id="rId4"/>
            </p:custDataLst>
          </p:nvPr>
        </p:nvSpPr>
        <p:spPr>
          <a:xfrm>
            <a:off x="800100" y="1602740"/>
            <a:ext cx="7343775" cy="4588510"/>
          </a:xfrm>
          <a:prstGeom prst="rect">
            <a:avLst/>
          </a:prstGeom>
          <a:gradFill>
            <a:gsLst>
              <a:gs pos="0">
                <a:schemeClr val="accent1">
                  <a:alpha val="5000"/>
                </a:schemeClr>
              </a:gs>
              <a:gs pos="10000">
                <a:schemeClr val="accent1">
                  <a:lumMod val="45000"/>
                  <a:lumOff val="55000"/>
                  <a:alpha val="0"/>
                </a:schemeClr>
              </a:gs>
              <a:gs pos="86000">
                <a:schemeClr val="accent1">
                  <a:lumMod val="45000"/>
                  <a:lumOff val="55000"/>
                  <a:alpha val="0"/>
                </a:schemeClr>
              </a:gs>
              <a:gs pos="100000">
                <a:schemeClr val="accent1">
                  <a:alpha val="5000"/>
                </a:schemeClr>
              </a:gs>
            </a:gsLst>
            <a:lin ang="0" scaled="0"/>
          </a:gradFill>
          <a:ln w="22225">
            <a:gradFill>
              <a:gsLst>
                <a:gs pos="100000">
                  <a:schemeClr val="accent1">
                    <a:alpha val="40000"/>
                  </a:schemeClr>
                </a:gs>
                <a:gs pos="27000">
                  <a:schemeClr val="accent1">
                    <a:lumMod val="20000"/>
                    <a:lumOff val="80000"/>
                    <a:alpha val="0"/>
                  </a:schemeClr>
                </a:gs>
                <a:gs pos="73000">
                  <a:schemeClr val="accent1">
                    <a:lumMod val="20000"/>
                    <a:lumOff val="80000"/>
                    <a:alpha val="0"/>
                  </a:schemeClr>
                </a:gs>
                <a:gs pos="0">
                  <a:schemeClr val="accent1">
                    <a:alpha val="40000"/>
                  </a:schemeClr>
                </a:gs>
              </a:gsLst>
              <a:lin ang="0" scaled="1"/>
            </a:gradFill>
          </a:ln>
        </p:spPr>
        <p:style>
          <a:lnRef idx="2">
            <a:schemeClr val="accent1"/>
          </a:lnRef>
          <a:fillRef idx="0">
            <a:srgbClr val="FFFFFF"/>
          </a:fillRef>
          <a:effectRef idx="0">
            <a:srgbClr val="FFFFFF"/>
          </a:effectRef>
          <a:fontRef idx="minor">
            <a:schemeClr val="tx1"/>
          </a:fontRef>
        </p:style>
        <p:txBody>
          <a:bodyPr vertOverflow="overflow" horzOverflow="overflow" vert="horz" wrap="square" numCol="1" spcCol="0" rtlCol="0" fromWordArt="0" anchor="t"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150000"/>
              </a:lnSpc>
              <a:buClrTx/>
              <a:buSzTx/>
              <a:buFontTx/>
            </a:pPr>
            <a:endParaRPr lang="zh-CN" altLang="en-US" sz="750" dirty="0">
              <a:solidFill>
                <a:schemeClr val="accent1"/>
              </a:solidFill>
              <a:cs typeface="微软雅黑" panose="020B0503020204020204" pitchFamily="34" charset="-122"/>
              <a:sym typeface="+mn-ea"/>
            </a:endParaRPr>
          </a:p>
        </p:txBody>
      </p:sp>
      <p:sp>
        <p:nvSpPr>
          <p:cNvPr id="8" name="标题 2"/>
          <p:cNvSpPr>
            <a:spLocks noGrp="1"/>
          </p:cNvSpPr>
          <p:nvPr>
            <p:custDataLst>
              <p:tags r:id="rId5"/>
            </p:custDataLst>
          </p:nvPr>
        </p:nvSpPr>
        <p:spPr>
          <a:xfrm>
            <a:off x="899795" y="2643505"/>
            <a:ext cx="7149465" cy="1642745"/>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400" b="0" kern="1200">
                <a:solidFill>
                  <a:schemeClr val="tx1"/>
                </a:solidFill>
                <a:effectLst/>
                <a:latin typeface="+mj-lt"/>
                <a:ea typeface="+mj-ea"/>
                <a:cs typeface="+mj-cs"/>
              </a:defRPr>
            </a:lvl1pPr>
          </a:lstStyle>
          <a:p>
            <a:r>
              <a:rPr lang="zh-CN" altLang="en-US" sz="2400" b="0">
                <a:solidFill>
                  <a:srgbClr val="000000"/>
                </a:solidFill>
                <a:latin typeface="微软雅黑"/>
              </a:rPr>
              <a:t>三、外院专家执业平台搭建</a:t>
            </a:r>
            <a:r>
              <a:rPr lang="en-US" altLang="zh-CN" sz="2400" b="0">
                <a:solidFill>
                  <a:srgbClr val="000000"/>
                </a:solidFill>
                <a:latin typeface="微软雅黑"/>
              </a:rPr>
              <a:t> — </a:t>
            </a:r>
            <a:r>
              <a:rPr lang="zh-CN" altLang="en-US" sz="2400" b="0">
                <a:solidFill>
                  <a:srgbClr val="000000"/>
                </a:solidFill>
                <a:latin typeface="微软雅黑"/>
              </a:rPr>
              <a:t>柔性引进与技术合作</a:t>
            </a:r>
            <a:endParaRPr lang="zh-CN" altLang="en-US">
              <a:solidFill>
                <a:schemeClr val="tx1">
                  <a:lumMod val="85000"/>
                  <a:lumOff val="15000"/>
                </a:schemeClr>
              </a:solidFill>
            </a:endParaRPr>
          </a:p>
        </p:txBody>
      </p:sp>
      <p:sp>
        <p:nvSpPr>
          <p:cNvPr id="15" name="任意多边形: 形状 14"/>
          <p:cNvSpPr/>
          <p:nvPr>
            <p:custDataLst>
              <p:tags r:id="rId6"/>
            </p:custDataLst>
          </p:nvPr>
        </p:nvSpPr>
        <p:spPr>
          <a:xfrm>
            <a:off x="496570" y="5393055"/>
            <a:ext cx="240030" cy="326390"/>
          </a:xfrm>
          <a:custGeom>
            <a:avLst/>
            <a:gdLst>
              <a:gd name="connsiteX0" fmla="*/ 38113 w 352425"/>
              <a:gd name="connsiteY0" fmla="*/ 0 h 352425"/>
              <a:gd name="connsiteX1" fmla="*/ 62232 w 352425"/>
              <a:gd name="connsiteY1" fmla="*/ 0 h 352425"/>
              <a:gd name="connsiteX2" fmla="*/ 100328 w 352425"/>
              <a:gd name="connsiteY2" fmla="*/ 38098 h 352425"/>
              <a:gd name="connsiteX3" fmla="*/ 100328 w 352425"/>
              <a:gd name="connsiteY3" fmla="*/ 209562 h 352425"/>
              <a:gd name="connsiteX4" fmla="*/ 138416 w 352425"/>
              <a:gd name="connsiteY4" fmla="*/ 247653 h 352425"/>
              <a:gd name="connsiteX5" fmla="*/ 314342 w 352425"/>
              <a:gd name="connsiteY5" fmla="*/ 247653 h 352425"/>
              <a:gd name="connsiteX6" fmla="*/ 352425 w 352425"/>
              <a:gd name="connsiteY6" fmla="*/ 285734 h 352425"/>
              <a:gd name="connsiteX7" fmla="*/ 352425 w 352425"/>
              <a:gd name="connsiteY7" fmla="*/ 314327 h 352425"/>
              <a:gd name="connsiteX8" fmla="*/ 314323 w 352425"/>
              <a:gd name="connsiteY8" fmla="*/ 352425 h 352425"/>
              <a:gd name="connsiteX9" fmla="*/ 38109 w 352425"/>
              <a:gd name="connsiteY9" fmla="*/ 352425 h 352425"/>
              <a:gd name="connsiteX10" fmla="*/ 0 w 352425"/>
              <a:gd name="connsiteY10" fmla="*/ 314316 h 352425"/>
              <a:gd name="connsiteX11" fmla="*/ 0 w 352425"/>
              <a:gd name="connsiteY11" fmla="*/ 38113 h 352425"/>
              <a:gd name="connsiteX12" fmla="*/ 38113 w 352425"/>
              <a:gd name="connsiteY12" fmla="*/ 0 h 352425"/>
              <a:gd name="connsiteX0-1" fmla="*/ 38113 w 352425"/>
              <a:gd name="connsiteY0-2" fmla="*/ 0 h 352425"/>
              <a:gd name="connsiteX1-3" fmla="*/ 62232 w 352425"/>
              <a:gd name="connsiteY1-4" fmla="*/ 0 h 352425"/>
              <a:gd name="connsiteX2-5" fmla="*/ 100328 w 352425"/>
              <a:gd name="connsiteY2-6" fmla="*/ 38098 h 352425"/>
              <a:gd name="connsiteX3-7" fmla="*/ 100328 w 352425"/>
              <a:gd name="connsiteY3-8" fmla="*/ 209562 h 352425"/>
              <a:gd name="connsiteX4-9" fmla="*/ 138416 w 352425"/>
              <a:gd name="connsiteY4-10" fmla="*/ 247653 h 352425"/>
              <a:gd name="connsiteX5-11" fmla="*/ 314342 w 352425"/>
              <a:gd name="connsiteY5-12" fmla="*/ 247653 h 352425"/>
              <a:gd name="connsiteX6-13" fmla="*/ 352425 w 352425"/>
              <a:gd name="connsiteY6-14" fmla="*/ 285734 h 352425"/>
              <a:gd name="connsiteX7-15" fmla="*/ 352425 w 352425"/>
              <a:gd name="connsiteY7-16" fmla="*/ 314327 h 352425"/>
              <a:gd name="connsiteX8-17" fmla="*/ 314323 w 352425"/>
              <a:gd name="connsiteY8-18" fmla="*/ 352425 h 352425"/>
              <a:gd name="connsiteX9-19" fmla="*/ 38109 w 352425"/>
              <a:gd name="connsiteY9-20" fmla="*/ 352425 h 352425"/>
              <a:gd name="connsiteX10-21" fmla="*/ 0 w 352425"/>
              <a:gd name="connsiteY10-22" fmla="*/ 314316 h 352425"/>
              <a:gd name="connsiteX11-23" fmla="*/ 0 w 352425"/>
              <a:gd name="connsiteY11-24" fmla="*/ 38113 h 352425"/>
              <a:gd name="connsiteX12-25" fmla="*/ 38113 w 352425"/>
              <a:gd name="connsiteY12-26" fmla="*/ 0 h 352425"/>
              <a:gd name="connsiteX0-27" fmla="*/ 38113 w 352425"/>
              <a:gd name="connsiteY0-28" fmla="*/ 0 h 352425"/>
              <a:gd name="connsiteX1-29" fmla="*/ 62232 w 352425"/>
              <a:gd name="connsiteY1-30" fmla="*/ 0 h 352425"/>
              <a:gd name="connsiteX2-31" fmla="*/ 100328 w 352425"/>
              <a:gd name="connsiteY2-32" fmla="*/ 38098 h 352425"/>
              <a:gd name="connsiteX3-33" fmla="*/ 100328 w 352425"/>
              <a:gd name="connsiteY3-34" fmla="*/ 209562 h 352425"/>
              <a:gd name="connsiteX4-35" fmla="*/ 138416 w 352425"/>
              <a:gd name="connsiteY4-36" fmla="*/ 247653 h 352425"/>
              <a:gd name="connsiteX5-37" fmla="*/ 314342 w 352425"/>
              <a:gd name="connsiteY5-38" fmla="*/ 247653 h 352425"/>
              <a:gd name="connsiteX6-39" fmla="*/ 352425 w 352425"/>
              <a:gd name="connsiteY6-40" fmla="*/ 285734 h 352425"/>
              <a:gd name="connsiteX7-41" fmla="*/ 352425 w 352425"/>
              <a:gd name="connsiteY7-42" fmla="*/ 314327 h 352425"/>
              <a:gd name="connsiteX8-43" fmla="*/ 314323 w 352425"/>
              <a:gd name="connsiteY8-44" fmla="*/ 352425 h 352425"/>
              <a:gd name="connsiteX9-45" fmla="*/ 38109 w 352425"/>
              <a:gd name="connsiteY9-46" fmla="*/ 352425 h 352425"/>
              <a:gd name="connsiteX10-47" fmla="*/ 0 w 352425"/>
              <a:gd name="connsiteY10-48" fmla="*/ 314316 h 352425"/>
              <a:gd name="connsiteX11-49" fmla="*/ 0 w 352425"/>
              <a:gd name="connsiteY11-50" fmla="*/ 38113 h 352425"/>
              <a:gd name="connsiteX12-51" fmla="*/ 38113 w 352425"/>
              <a:gd name="connsiteY12-52" fmla="*/ 0 h 352425"/>
              <a:gd name="connsiteX0-53" fmla="*/ 38113 w 352425"/>
              <a:gd name="connsiteY0-54" fmla="*/ 0 h 352425"/>
              <a:gd name="connsiteX1-55" fmla="*/ 62232 w 352425"/>
              <a:gd name="connsiteY1-56" fmla="*/ 0 h 352425"/>
              <a:gd name="connsiteX2-57" fmla="*/ 100328 w 352425"/>
              <a:gd name="connsiteY2-58" fmla="*/ 38098 h 352425"/>
              <a:gd name="connsiteX3-59" fmla="*/ 100328 w 352425"/>
              <a:gd name="connsiteY3-60" fmla="*/ 209562 h 352425"/>
              <a:gd name="connsiteX4-61" fmla="*/ 138416 w 352425"/>
              <a:gd name="connsiteY4-62" fmla="*/ 247653 h 352425"/>
              <a:gd name="connsiteX5-63" fmla="*/ 314342 w 352425"/>
              <a:gd name="connsiteY5-64" fmla="*/ 247653 h 352425"/>
              <a:gd name="connsiteX6-65" fmla="*/ 352425 w 352425"/>
              <a:gd name="connsiteY6-66" fmla="*/ 285734 h 352425"/>
              <a:gd name="connsiteX7-67" fmla="*/ 352425 w 352425"/>
              <a:gd name="connsiteY7-68" fmla="*/ 314327 h 352425"/>
              <a:gd name="connsiteX8-69" fmla="*/ 314323 w 352425"/>
              <a:gd name="connsiteY8-70" fmla="*/ 352425 h 352425"/>
              <a:gd name="connsiteX9-71" fmla="*/ 38109 w 352425"/>
              <a:gd name="connsiteY9-72" fmla="*/ 352425 h 352425"/>
              <a:gd name="connsiteX10-73" fmla="*/ 0 w 352425"/>
              <a:gd name="connsiteY10-74" fmla="*/ 314316 h 352425"/>
              <a:gd name="connsiteX11-75" fmla="*/ 0 w 352425"/>
              <a:gd name="connsiteY11-76" fmla="*/ 38113 h 352425"/>
              <a:gd name="connsiteX12-77" fmla="*/ 38113 w 352425"/>
              <a:gd name="connsiteY12-78" fmla="*/ 0 h 352425"/>
              <a:gd name="connsiteX0-79" fmla="*/ 38113 w 352425"/>
              <a:gd name="connsiteY0-80" fmla="*/ 0 h 352425"/>
              <a:gd name="connsiteX1-81" fmla="*/ 62232 w 352425"/>
              <a:gd name="connsiteY1-82" fmla="*/ 0 h 352425"/>
              <a:gd name="connsiteX2-83" fmla="*/ 100328 w 352425"/>
              <a:gd name="connsiteY2-84" fmla="*/ 38098 h 352425"/>
              <a:gd name="connsiteX3-85" fmla="*/ 100328 w 352425"/>
              <a:gd name="connsiteY3-86" fmla="*/ 209562 h 352425"/>
              <a:gd name="connsiteX4-87" fmla="*/ 138416 w 352425"/>
              <a:gd name="connsiteY4-88" fmla="*/ 247653 h 352425"/>
              <a:gd name="connsiteX5-89" fmla="*/ 314342 w 352425"/>
              <a:gd name="connsiteY5-90" fmla="*/ 247653 h 352425"/>
              <a:gd name="connsiteX6-91" fmla="*/ 352425 w 352425"/>
              <a:gd name="connsiteY6-92" fmla="*/ 285734 h 352425"/>
              <a:gd name="connsiteX7-93" fmla="*/ 352425 w 352425"/>
              <a:gd name="connsiteY7-94" fmla="*/ 314327 h 352425"/>
              <a:gd name="connsiteX8-95" fmla="*/ 314323 w 352425"/>
              <a:gd name="connsiteY8-96" fmla="*/ 352425 h 352425"/>
              <a:gd name="connsiteX9-97" fmla="*/ 38109 w 352425"/>
              <a:gd name="connsiteY9-98" fmla="*/ 352425 h 352425"/>
              <a:gd name="connsiteX10-99" fmla="*/ 0 w 352425"/>
              <a:gd name="connsiteY10-100" fmla="*/ 314316 h 352425"/>
              <a:gd name="connsiteX11-101" fmla="*/ 0 w 352425"/>
              <a:gd name="connsiteY11-102" fmla="*/ 38113 h 352425"/>
              <a:gd name="connsiteX12-103" fmla="*/ 38113 w 352425"/>
              <a:gd name="connsiteY12-104" fmla="*/ 0 h 352425"/>
              <a:gd name="connsiteX0-105" fmla="*/ 38113 w 352425"/>
              <a:gd name="connsiteY0-106" fmla="*/ 0 h 352425"/>
              <a:gd name="connsiteX1-107" fmla="*/ 62232 w 352425"/>
              <a:gd name="connsiteY1-108" fmla="*/ 0 h 352425"/>
              <a:gd name="connsiteX2-109" fmla="*/ 100328 w 352425"/>
              <a:gd name="connsiteY2-110" fmla="*/ 38098 h 352425"/>
              <a:gd name="connsiteX3-111" fmla="*/ 100328 w 352425"/>
              <a:gd name="connsiteY3-112" fmla="*/ 209562 h 352425"/>
              <a:gd name="connsiteX4-113" fmla="*/ 138416 w 352425"/>
              <a:gd name="connsiteY4-114" fmla="*/ 247653 h 352425"/>
              <a:gd name="connsiteX5-115" fmla="*/ 314342 w 352425"/>
              <a:gd name="connsiteY5-116" fmla="*/ 247653 h 352425"/>
              <a:gd name="connsiteX6-117" fmla="*/ 352425 w 352425"/>
              <a:gd name="connsiteY6-118" fmla="*/ 285734 h 352425"/>
              <a:gd name="connsiteX7-119" fmla="*/ 352425 w 352425"/>
              <a:gd name="connsiteY7-120" fmla="*/ 314327 h 352425"/>
              <a:gd name="connsiteX8-121" fmla="*/ 314323 w 352425"/>
              <a:gd name="connsiteY8-122" fmla="*/ 352425 h 352425"/>
              <a:gd name="connsiteX9-123" fmla="*/ 38109 w 352425"/>
              <a:gd name="connsiteY9-124" fmla="*/ 352425 h 352425"/>
              <a:gd name="connsiteX10-125" fmla="*/ 0 w 352425"/>
              <a:gd name="connsiteY10-126" fmla="*/ 314316 h 352425"/>
              <a:gd name="connsiteX11-127" fmla="*/ 0 w 352425"/>
              <a:gd name="connsiteY11-128" fmla="*/ 38113 h 352425"/>
              <a:gd name="connsiteX12-129" fmla="*/ 38113 w 352425"/>
              <a:gd name="connsiteY12-130" fmla="*/ 0 h 352425"/>
              <a:gd name="connsiteX0-131" fmla="*/ 38113 w 352425"/>
              <a:gd name="connsiteY0-132" fmla="*/ 0 h 352425"/>
              <a:gd name="connsiteX1-133" fmla="*/ 62232 w 352425"/>
              <a:gd name="connsiteY1-134" fmla="*/ 0 h 352425"/>
              <a:gd name="connsiteX2-135" fmla="*/ 100328 w 352425"/>
              <a:gd name="connsiteY2-136" fmla="*/ 38098 h 352425"/>
              <a:gd name="connsiteX3-137" fmla="*/ 100328 w 352425"/>
              <a:gd name="connsiteY3-138" fmla="*/ 209562 h 352425"/>
              <a:gd name="connsiteX4-139" fmla="*/ 138416 w 352425"/>
              <a:gd name="connsiteY4-140" fmla="*/ 247653 h 352425"/>
              <a:gd name="connsiteX5-141" fmla="*/ 314342 w 352425"/>
              <a:gd name="connsiteY5-142" fmla="*/ 247653 h 352425"/>
              <a:gd name="connsiteX6-143" fmla="*/ 352425 w 352425"/>
              <a:gd name="connsiteY6-144" fmla="*/ 285734 h 352425"/>
              <a:gd name="connsiteX7-145" fmla="*/ 352425 w 352425"/>
              <a:gd name="connsiteY7-146" fmla="*/ 314327 h 352425"/>
              <a:gd name="connsiteX8-147" fmla="*/ 314323 w 352425"/>
              <a:gd name="connsiteY8-148" fmla="*/ 352425 h 352425"/>
              <a:gd name="connsiteX9-149" fmla="*/ 38109 w 352425"/>
              <a:gd name="connsiteY9-150" fmla="*/ 352425 h 352425"/>
              <a:gd name="connsiteX10-151" fmla="*/ 0 w 352425"/>
              <a:gd name="connsiteY10-152" fmla="*/ 314316 h 352425"/>
              <a:gd name="connsiteX11-153" fmla="*/ 0 w 352425"/>
              <a:gd name="connsiteY11-154" fmla="*/ 38113 h 352425"/>
              <a:gd name="connsiteX12-155" fmla="*/ 38113 w 352425"/>
              <a:gd name="connsiteY12-156" fmla="*/ 0 h 352425"/>
              <a:gd name="connsiteX0-157" fmla="*/ 38113 w 352425"/>
              <a:gd name="connsiteY0-158" fmla="*/ 0 h 352425"/>
              <a:gd name="connsiteX1-159" fmla="*/ 62232 w 352425"/>
              <a:gd name="connsiteY1-160" fmla="*/ 0 h 352425"/>
              <a:gd name="connsiteX2-161" fmla="*/ 100328 w 352425"/>
              <a:gd name="connsiteY2-162" fmla="*/ 38098 h 352425"/>
              <a:gd name="connsiteX3-163" fmla="*/ 100328 w 352425"/>
              <a:gd name="connsiteY3-164" fmla="*/ 209562 h 352425"/>
              <a:gd name="connsiteX4-165" fmla="*/ 138416 w 352425"/>
              <a:gd name="connsiteY4-166" fmla="*/ 247653 h 352425"/>
              <a:gd name="connsiteX5-167" fmla="*/ 314342 w 352425"/>
              <a:gd name="connsiteY5-168" fmla="*/ 247653 h 352425"/>
              <a:gd name="connsiteX6-169" fmla="*/ 352425 w 352425"/>
              <a:gd name="connsiteY6-170" fmla="*/ 285734 h 352425"/>
              <a:gd name="connsiteX7-171" fmla="*/ 352425 w 352425"/>
              <a:gd name="connsiteY7-172" fmla="*/ 314327 h 352425"/>
              <a:gd name="connsiteX8-173" fmla="*/ 314323 w 352425"/>
              <a:gd name="connsiteY8-174" fmla="*/ 352425 h 352425"/>
              <a:gd name="connsiteX9-175" fmla="*/ 38109 w 352425"/>
              <a:gd name="connsiteY9-176" fmla="*/ 352425 h 352425"/>
              <a:gd name="connsiteX10-177" fmla="*/ 0 w 352425"/>
              <a:gd name="connsiteY10-178" fmla="*/ 314316 h 352425"/>
              <a:gd name="connsiteX11-179" fmla="*/ 0 w 352425"/>
              <a:gd name="connsiteY11-180" fmla="*/ 38113 h 352425"/>
              <a:gd name="connsiteX12-181" fmla="*/ 38113 w 352425"/>
              <a:gd name="connsiteY12-182" fmla="*/ 0 h 352425"/>
              <a:gd name="connsiteX0-183" fmla="*/ 38113 w 352425"/>
              <a:gd name="connsiteY0-184" fmla="*/ 0 h 352425"/>
              <a:gd name="connsiteX1-185" fmla="*/ 62232 w 352425"/>
              <a:gd name="connsiteY1-186" fmla="*/ 0 h 352425"/>
              <a:gd name="connsiteX2-187" fmla="*/ 100328 w 352425"/>
              <a:gd name="connsiteY2-188" fmla="*/ 38098 h 352425"/>
              <a:gd name="connsiteX3-189" fmla="*/ 100328 w 352425"/>
              <a:gd name="connsiteY3-190" fmla="*/ 209562 h 352425"/>
              <a:gd name="connsiteX4-191" fmla="*/ 138416 w 352425"/>
              <a:gd name="connsiteY4-192" fmla="*/ 247653 h 352425"/>
              <a:gd name="connsiteX5-193" fmla="*/ 314342 w 352425"/>
              <a:gd name="connsiteY5-194" fmla="*/ 247653 h 352425"/>
              <a:gd name="connsiteX6-195" fmla="*/ 352425 w 352425"/>
              <a:gd name="connsiteY6-196" fmla="*/ 285734 h 352425"/>
              <a:gd name="connsiteX7-197" fmla="*/ 352425 w 352425"/>
              <a:gd name="connsiteY7-198" fmla="*/ 314327 h 352425"/>
              <a:gd name="connsiteX8-199" fmla="*/ 314323 w 352425"/>
              <a:gd name="connsiteY8-200" fmla="*/ 352425 h 352425"/>
              <a:gd name="connsiteX9-201" fmla="*/ 38109 w 352425"/>
              <a:gd name="connsiteY9-202" fmla="*/ 352425 h 352425"/>
              <a:gd name="connsiteX10-203" fmla="*/ 0 w 352425"/>
              <a:gd name="connsiteY10-204" fmla="*/ 314316 h 352425"/>
              <a:gd name="connsiteX11-205" fmla="*/ 0 w 352425"/>
              <a:gd name="connsiteY11-206" fmla="*/ 38113 h 352425"/>
              <a:gd name="connsiteX12-207" fmla="*/ 38113 w 352425"/>
              <a:gd name="connsiteY12-208" fmla="*/ 0 h 352425"/>
              <a:gd name="connsiteX0-209" fmla="*/ 38113 w 352425"/>
              <a:gd name="connsiteY0-210" fmla="*/ 0 h 352425"/>
              <a:gd name="connsiteX1-211" fmla="*/ 62232 w 352425"/>
              <a:gd name="connsiteY1-212" fmla="*/ 0 h 352425"/>
              <a:gd name="connsiteX2-213" fmla="*/ 100328 w 352425"/>
              <a:gd name="connsiteY2-214" fmla="*/ 38098 h 352425"/>
              <a:gd name="connsiteX3-215" fmla="*/ 100328 w 352425"/>
              <a:gd name="connsiteY3-216" fmla="*/ 209562 h 352425"/>
              <a:gd name="connsiteX4-217" fmla="*/ 138416 w 352425"/>
              <a:gd name="connsiteY4-218" fmla="*/ 247653 h 352425"/>
              <a:gd name="connsiteX5-219" fmla="*/ 314342 w 352425"/>
              <a:gd name="connsiteY5-220" fmla="*/ 247653 h 352425"/>
              <a:gd name="connsiteX6-221" fmla="*/ 352425 w 352425"/>
              <a:gd name="connsiteY6-222" fmla="*/ 285734 h 352425"/>
              <a:gd name="connsiteX7-223" fmla="*/ 352425 w 352425"/>
              <a:gd name="connsiteY7-224" fmla="*/ 314327 h 352425"/>
              <a:gd name="connsiteX8-225" fmla="*/ 314323 w 352425"/>
              <a:gd name="connsiteY8-226" fmla="*/ 352425 h 352425"/>
              <a:gd name="connsiteX9-227" fmla="*/ 38109 w 352425"/>
              <a:gd name="connsiteY9-228" fmla="*/ 352425 h 352425"/>
              <a:gd name="connsiteX10-229" fmla="*/ 0 w 352425"/>
              <a:gd name="connsiteY10-230" fmla="*/ 314316 h 352425"/>
              <a:gd name="connsiteX11-231" fmla="*/ 0 w 352425"/>
              <a:gd name="connsiteY11-232" fmla="*/ 38113 h 352425"/>
              <a:gd name="connsiteX12-233" fmla="*/ 38113 w 352425"/>
              <a:gd name="connsiteY12-234" fmla="*/ 0 h 352425"/>
              <a:gd name="connsiteX0-235" fmla="*/ 38113 w 352425"/>
              <a:gd name="connsiteY0-236" fmla="*/ 0 h 352425"/>
              <a:gd name="connsiteX1-237" fmla="*/ 62232 w 352425"/>
              <a:gd name="connsiteY1-238" fmla="*/ 0 h 352425"/>
              <a:gd name="connsiteX2-239" fmla="*/ 100328 w 352425"/>
              <a:gd name="connsiteY2-240" fmla="*/ 38098 h 352425"/>
              <a:gd name="connsiteX3-241" fmla="*/ 100328 w 352425"/>
              <a:gd name="connsiteY3-242" fmla="*/ 209562 h 352425"/>
              <a:gd name="connsiteX4-243" fmla="*/ 138416 w 352425"/>
              <a:gd name="connsiteY4-244" fmla="*/ 247653 h 352425"/>
              <a:gd name="connsiteX5-245" fmla="*/ 314342 w 352425"/>
              <a:gd name="connsiteY5-246" fmla="*/ 247653 h 352425"/>
              <a:gd name="connsiteX6-247" fmla="*/ 352425 w 352425"/>
              <a:gd name="connsiteY6-248" fmla="*/ 285734 h 352425"/>
              <a:gd name="connsiteX7-249" fmla="*/ 352425 w 352425"/>
              <a:gd name="connsiteY7-250" fmla="*/ 314327 h 352425"/>
              <a:gd name="connsiteX8-251" fmla="*/ 314323 w 352425"/>
              <a:gd name="connsiteY8-252" fmla="*/ 352425 h 352425"/>
              <a:gd name="connsiteX9-253" fmla="*/ 38109 w 352425"/>
              <a:gd name="connsiteY9-254" fmla="*/ 352425 h 352425"/>
              <a:gd name="connsiteX10-255" fmla="*/ 0 w 352425"/>
              <a:gd name="connsiteY10-256" fmla="*/ 314316 h 352425"/>
              <a:gd name="connsiteX11-257" fmla="*/ 0 w 352425"/>
              <a:gd name="connsiteY11-258" fmla="*/ 38113 h 352425"/>
              <a:gd name="connsiteX12-259" fmla="*/ 38113 w 352425"/>
              <a:gd name="connsiteY12-260" fmla="*/ 0 h 352425"/>
              <a:gd name="connsiteX0-261" fmla="*/ 38113 w 352425"/>
              <a:gd name="connsiteY0-262" fmla="*/ 0 h 352425"/>
              <a:gd name="connsiteX1-263" fmla="*/ 62232 w 352425"/>
              <a:gd name="connsiteY1-264" fmla="*/ 0 h 352425"/>
              <a:gd name="connsiteX2-265" fmla="*/ 100328 w 352425"/>
              <a:gd name="connsiteY2-266" fmla="*/ 38098 h 352425"/>
              <a:gd name="connsiteX3-267" fmla="*/ 100328 w 352425"/>
              <a:gd name="connsiteY3-268" fmla="*/ 209562 h 352425"/>
              <a:gd name="connsiteX4-269" fmla="*/ 138416 w 352425"/>
              <a:gd name="connsiteY4-270" fmla="*/ 247653 h 352425"/>
              <a:gd name="connsiteX5-271" fmla="*/ 314342 w 352425"/>
              <a:gd name="connsiteY5-272" fmla="*/ 247653 h 352425"/>
              <a:gd name="connsiteX6-273" fmla="*/ 352425 w 352425"/>
              <a:gd name="connsiteY6-274" fmla="*/ 285734 h 352425"/>
              <a:gd name="connsiteX7-275" fmla="*/ 352425 w 352425"/>
              <a:gd name="connsiteY7-276" fmla="*/ 314327 h 352425"/>
              <a:gd name="connsiteX8-277" fmla="*/ 314323 w 352425"/>
              <a:gd name="connsiteY8-278" fmla="*/ 352425 h 352425"/>
              <a:gd name="connsiteX9-279" fmla="*/ 38109 w 352425"/>
              <a:gd name="connsiteY9-280" fmla="*/ 352425 h 352425"/>
              <a:gd name="connsiteX10-281" fmla="*/ 0 w 352425"/>
              <a:gd name="connsiteY10-282" fmla="*/ 314316 h 352425"/>
              <a:gd name="connsiteX11-283" fmla="*/ 0 w 352425"/>
              <a:gd name="connsiteY11-284" fmla="*/ 38113 h 352425"/>
              <a:gd name="connsiteX12-285" fmla="*/ 38113 w 352425"/>
              <a:gd name="connsiteY12-286" fmla="*/ 0 h 352425"/>
              <a:gd name="connsiteX0-287" fmla="*/ 38113 w 352425"/>
              <a:gd name="connsiteY0-288" fmla="*/ 0 h 352425"/>
              <a:gd name="connsiteX1-289" fmla="*/ 62232 w 352425"/>
              <a:gd name="connsiteY1-290" fmla="*/ 0 h 352425"/>
              <a:gd name="connsiteX2-291" fmla="*/ 100328 w 352425"/>
              <a:gd name="connsiteY2-292" fmla="*/ 38098 h 352425"/>
              <a:gd name="connsiteX3-293" fmla="*/ 100328 w 352425"/>
              <a:gd name="connsiteY3-294" fmla="*/ 209562 h 352425"/>
              <a:gd name="connsiteX4-295" fmla="*/ 138416 w 352425"/>
              <a:gd name="connsiteY4-296" fmla="*/ 247653 h 352425"/>
              <a:gd name="connsiteX5-297" fmla="*/ 314342 w 352425"/>
              <a:gd name="connsiteY5-298" fmla="*/ 247653 h 352425"/>
              <a:gd name="connsiteX6-299" fmla="*/ 352425 w 352425"/>
              <a:gd name="connsiteY6-300" fmla="*/ 285734 h 352425"/>
              <a:gd name="connsiteX7-301" fmla="*/ 352425 w 352425"/>
              <a:gd name="connsiteY7-302" fmla="*/ 314327 h 352425"/>
              <a:gd name="connsiteX8-303" fmla="*/ 314323 w 352425"/>
              <a:gd name="connsiteY8-304" fmla="*/ 352425 h 352425"/>
              <a:gd name="connsiteX9-305" fmla="*/ 38109 w 352425"/>
              <a:gd name="connsiteY9-306" fmla="*/ 352425 h 352425"/>
              <a:gd name="connsiteX10-307" fmla="*/ 0 w 352425"/>
              <a:gd name="connsiteY10-308" fmla="*/ 314316 h 352425"/>
              <a:gd name="connsiteX11-309" fmla="*/ 0 w 352425"/>
              <a:gd name="connsiteY11-310" fmla="*/ 38113 h 352425"/>
              <a:gd name="connsiteX12-311" fmla="*/ 38113 w 352425"/>
              <a:gd name="connsiteY12-312" fmla="*/ 0 h 352425"/>
              <a:gd name="connsiteX0-313" fmla="*/ 38113 w 352425"/>
              <a:gd name="connsiteY0-314" fmla="*/ 0 h 352425"/>
              <a:gd name="connsiteX1-315" fmla="*/ 62232 w 352425"/>
              <a:gd name="connsiteY1-316" fmla="*/ 0 h 352425"/>
              <a:gd name="connsiteX2-317" fmla="*/ 100328 w 352425"/>
              <a:gd name="connsiteY2-318" fmla="*/ 38098 h 352425"/>
              <a:gd name="connsiteX3-319" fmla="*/ 100328 w 352425"/>
              <a:gd name="connsiteY3-320" fmla="*/ 209562 h 352425"/>
              <a:gd name="connsiteX4-321" fmla="*/ 138416 w 352425"/>
              <a:gd name="connsiteY4-322" fmla="*/ 247653 h 352425"/>
              <a:gd name="connsiteX5-323" fmla="*/ 314342 w 352425"/>
              <a:gd name="connsiteY5-324" fmla="*/ 247653 h 352425"/>
              <a:gd name="connsiteX6-325" fmla="*/ 352425 w 352425"/>
              <a:gd name="connsiteY6-326" fmla="*/ 285734 h 352425"/>
              <a:gd name="connsiteX7-327" fmla="*/ 352425 w 352425"/>
              <a:gd name="connsiteY7-328" fmla="*/ 314327 h 352425"/>
              <a:gd name="connsiteX8-329" fmla="*/ 314323 w 352425"/>
              <a:gd name="connsiteY8-330" fmla="*/ 352425 h 352425"/>
              <a:gd name="connsiteX9-331" fmla="*/ 38109 w 352425"/>
              <a:gd name="connsiteY9-332" fmla="*/ 352425 h 352425"/>
              <a:gd name="connsiteX10-333" fmla="*/ 0 w 352425"/>
              <a:gd name="connsiteY10-334" fmla="*/ 314316 h 352425"/>
              <a:gd name="connsiteX11-335" fmla="*/ 0 w 352425"/>
              <a:gd name="connsiteY11-336" fmla="*/ 38113 h 352425"/>
              <a:gd name="connsiteX12-337" fmla="*/ 38113 w 352425"/>
              <a:gd name="connsiteY12-338" fmla="*/ 0 h 352425"/>
              <a:gd name="connsiteX0-339" fmla="*/ 38113 w 352425"/>
              <a:gd name="connsiteY0-340" fmla="*/ 0 h 352425"/>
              <a:gd name="connsiteX1-341" fmla="*/ 62232 w 352425"/>
              <a:gd name="connsiteY1-342" fmla="*/ 0 h 352425"/>
              <a:gd name="connsiteX2-343" fmla="*/ 100328 w 352425"/>
              <a:gd name="connsiteY2-344" fmla="*/ 38098 h 352425"/>
              <a:gd name="connsiteX3-345" fmla="*/ 100328 w 352425"/>
              <a:gd name="connsiteY3-346" fmla="*/ 209562 h 352425"/>
              <a:gd name="connsiteX4-347" fmla="*/ 138416 w 352425"/>
              <a:gd name="connsiteY4-348" fmla="*/ 247653 h 352425"/>
              <a:gd name="connsiteX5-349" fmla="*/ 314342 w 352425"/>
              <a:gd name="connsiteY5-350" fmla="*/ 247653 h 352425"/>
              <a:gd name="connsiteX6-351" fmla="*/ 352425 w 352425"/>
              <a:gd name="connsiteY6-352" fmla="*/ 285734 h 352425"/>
              <a:gd name="connsiteX7-353" fmla="*/ 352425 w 352425"/>
              <a:gd name="connsiteY7-354" fmla="*/ 314327 h 352425"/>
              <a:gd name="connsiteX8-355" fmla="*/ 314323 w 352425"/>
              <a:gd name="connsiteY8-356" fmla="*/ 352425 h 352425"/>
              <a:gd name="connsiteX9-357" fmla="*/ 38109 w 352425"/>
              <a:gd name="connsiteY9-358" fmla="*/ 352425 h 352425"/>
              <a:gd name="connsiteX10-359" fmla="*/ 0 w 352425"/>
              <a:gd name="connsiteY10-360" fmla="*/ 314316 h 352425"/>
              <a:gd name="connsiteX11-361" fmla="*/ 0 w 352425"/>
              <a:gd name="connsiteY11-362" fmla="*/ 38113 h 352425"/>
              <a:gd name="connsiteX12-363" fmla="*/ 38113 w 352425"/>
              <a:gd name="connsiteY12-364" fmla="*/ 0 h 352425"/>
              <a:gd name="connsiteX0-365" fmla="*/ 38113 w 352425"/>
              <a:gd name="connsiteY0-366" fmla="*/ 0 h 352425"/>
              <a:gd name="connsiteX1-367" fmla="*/ 62232 w 352425"/>
              <a:gd name="connsiteY1-368" fmla="*/ 0 h 352425"/>
              <a:gd name="connsiteX2-369" fmla="*/ 100328 w 352425"/>
              <a:gd name="connsiteY2-370" fmla="*/ 38098 h 352425"/>
              <a:gd name="connsiteX3-371" fmla="*/ 100328 w 352425"/>
              <a:gd name="connsiteY3-372" fmla="*/ 209562 h 352425"/>
              <a:gd name="connsiteX4-373" fmla="*/ 138416 w 352425"/>
              <a:gd name="connsiteY4-374" fmla="*/ 247653 h 352425"/>
              <a:gd name="connsiteX5-375" fmla="*/ 314342 w 352425"/>
              <a:gd name="connsiteY5-376" fmla="*/ 247653 h 352425"/>
              <a:gd name="connsiteX6-377" fmla="*/ 352425 w 352425"/>
              <a:gd name="connsiteY6-378" fmla="*/ 285734 h 352425"/>
              <a:gd name="connsiteX7-379" fmla="*/ 352425 w 352425"/>
              <a:gd name="connsiteY7-380" fmla="*/ 314327 h 352425"/>
              <a:gd name="connsiteX8-381" fmla="*/ 314323 w 352425"/>
              <a:gd name="connsiteY8-382" fmla="*/ 352425 h 352425"/>
              <a:gd name="connsiteX9-383" fmla="*/ 38109 w 352425"/>
              <a:gd name="connsiteY9-384" fmla="*/ 352425 h 352425"/>
              <a:gd name="connsiteX10-385" fmla="*/ 0 w 352425"/>
              <a:gd name="connsiteY10-386" fmla="*/ 314316 h 352425"/>
              <a:gd name="connsiteX11-387" fmla="*/ 0 w 352425"/>
              <a:gd name="connsiteY11-388" fmla="*/ 38113 h 352425"/>
              <a:gd name="connsiteX12-389" fmla="*/ 38113 w 352425"/>
              <a:gd name="connsiteY12-390" fmla="*/ 0 h 352425"/>
              <a:gd name="connsiteX0-391" fmla="*/ 38113 w 352425"/>
              <a:gd name="connsiteY0-392" fmla="*/ 0 h 352425"/>
              <a:gd name="connsiteX1-393" fmla="*/ 62232 w 352425"/>
              <a:gd name="connsiteY1-394" fmla="*/ 0 h 352425"/>
              <a:gd name="connsiteX2-395" fmla="*/ 100328 w 352425"/>
              <a:gd name="connsiteY2-396" fmla="*/ 38098 h 352425"/>
              <a:gd name="connsiteX3-397" fmla="*/ 100328 w 352425"/>
              <a:gd name="connsiteY3-398" fmla="*/ 209562 h 352425"/>
              <a:gd name="connsiteX4-399" fmla="*/ 138416 w 352425"/>
              <a:gd name="connsiteY4-400" fmla="*/ 247653 h 352425"/>
              <a:gd name="connsiteX5-401" fmla="*/ 314342 w 352425"/>
              <a:gd name="connsiteY5-402" fmla="*/ 247653 h 352425"/>
              <a:gd name="connsiteX6-403" fmla="*/ 352425 w 352425"/>
              <a:gd name="connsiteY6-404" fmla="*/ 285734 h 352425"/>
              <a:gd name="connsiteX7-405" fmla="*/ 352425 w 352425"/>
              <a:gd name="connsiteY7-406" fmla="*/ 314327 h 352425"/>
              <a:gd name="connsiteX8-407" fmla="*/ 314323 w 352425"/>
              <a:gd name="connsiteY8-408" fmla="*/ 352425 h 352425"/>
              <a:gd name="connsiteX9-409" fmla="*/ 38109 w 352425"/>
              <a:gd name="connsiteY9-410" fmla="*/ 352425 h 352425"/>
              <a:gd name="connsiteX10-411" fmla="*/ 0 w 352425"/>
              <a:gd name="connsiteY10-412" fmla="*/ 314316 h 352425"/>
              <a:gd name="connsiteX11-413" fmla="*/ 0 w 352425"/>
              <a:gd name="connsiteY11-414" fmla="*/ 38113 h 352425"/>
              <a:gd name="connsiteX12-415" fmla="*/ 38113 w 352425"/>
              <a:gd name="connsiteY12-416" fmla="*/ 0 h 352425"/>
              <a:gd name="connsiteX0-417" fmla="*/ 38113 w 352425"/>
              <a:gd name="connsiteY0-418" fmla="*/ 0 h 352425"/>
              <a:gd name="connsiteX1-419" fmla="*/ 62232 w 352425"/>
              <a:gd name="connsiteY1-420" fmla="*/ 0 h 352425"/>
              <a:gd name="connsiteX2-421" fmla="*/ 100328 w 352425"/>
              <a:gd name="connsiteY2-422" fmla="*/ 38098 h 352425"/>
              <a:gd name="connsiteX3-423" fmla="*/ 100328 w 352425"/>
              <a:gd name="connsiteY3-424" fmla="*/ 209562 h 352425"/>
              <a:gd name="connsiteX4-425" fmla="*/ 138416 w 352425"/>
              <a:gd name="connsiteY4-426" fmla="*/ 247653 h 352425"/>
              <a:gd name="connsiteX5-427" fmla="*/ 314342 w 352425"/>
              <a:gd name="connsiteY5-428" fmla="*/ 247653 h 352425"/>
              <a:gd name="connsiteX6-429" fmla="*/ 352425 w 352425"/>
              <a:gd name="connsiteY6-430" fmla="*/ 285734 h 352425"/>
              <a:gd name="connsiteX7-431" fmla="*/ 352425 w 352425"/>
              <a:gd name="connsiteY7-432" fmla="*/ 314327 h 352425"/>
              <a:gd name="connsiteX8-433" fmla="*/ 314323 w 352425"/>
              <a:gd name="connsiteY8-434" fmla="*/ 352425 h 352425"/>
              <a:gd name="connsiteX9-435" fmla="*/ 38109 w 352425"/>
              <a:gd name="connsiteY9-436" fmla="*/ 352425 h 352425"/>
              <a:gd name="connsiteX10-437" fmla="*/ 0 w 352425"/>
              <a:gd name="connsiteY10-438" fmla="*/ 314316 h 352425"/>
              <a:gd name="connsiteX11-439" fmla="*/ 0 w 352425"/>
              <a:gd name="connsiteY11-440" fmla="*/ 38113 h 352425"/>
              <a:gd name="connsiteX12-441" fmla="*/ 38113 w 352425"/>
              <a:gd name="connsiteY12-442" fmla="*/ 0 h 352425"/>
              <a:gd name="connsiteX0-443" fmla="*/ 38113 w 352425"/>
              <a:gd name="connsiteY0-444" fmla="*/ 0 h 352425"/>
              <a:gd name="connsiteX1-445" fmla="*/ 62232 w 352425"/>
              <a:gd name="connsiteY1-446" fmla="*/ 0 h 352425"/>
              <a:gd name="connsiteX2-447" fmla="*/ 100328 w 352425"/>
              <a:gd name="connsiteY2-448" fmla="*/ 38098 h 352425"/>
              <a:gd name="connsiteX3-449" fmla="*/ 100328 w 352425"/>
              <a:gd name="connsiteY3-450" fmla="*/ 209562 h 352425"/>
              <a:gd name="connsiteX4-451" fmla="*/ 138416 w 352425"/>
              <a:gd name="connsiteY4-452" fmla="*/ 247653 h 352425"/>
              <a:gd name="connsiteX5-453" fmla="*/ 314342 w 352425"/>
              <a:gd name="connsiteY5-454" fmla="*/ 247653 h 352425"/>
              <a:gd name="connsiteX6-455" fmla="*/ 352425 w 352425"/>
              <a:gd name="connsiteY6-456" fmla="*/ 285734 h 352425"/>
              <a:gd name="connsiteX7-457" fmla="*/ 352425 w 352425"/>
              <a:gd name="connsiteY7-458" fmla="*/ 314327 h 352425"/>
              <a:gd name="connsiteX8-459" fmla="*/ 314323 w 352425"/>
              <a:gd name="connsiteY8-460" fmla="*/ 352425 h 352425"/>
              <a:gd name="connsiteX9-461" fmla="*/ 38109 w 352425"/>
              <a:gd name="connsiteY9-462" fmla="*/ 352425 h 352425"/>
              <a:gd name="connsiteX10-463" fmla="*/ 0 w 352425"/>
              <a:gd name="connsiteY10-464" fmla="*/ 314316 h 352425"/>
              <a:gd name="connsiteX11-465" fmla="*/ 0 w 352425"/>
              <a:gd name="connsiteY11-466" fmla="*/ 38113 h 352425"/>
              <a:gd name="connsiteX12-467" fmla="*/ 38113 w 352425"/>
              <a:gd name="connsiteY12-468" fmla="*/ 0 h 352425"/>
              <a:gd name="connsiteX0-469" fmla="*/ 38113 w 352425"/>
              <a:gd name="connsiteY0-470" fmla="*/ 0 h 352425"/>
              <a:gd name="connsiteX1-471" fmla="*/ 62232 w 352425"/>
              <a:gd name="connsiteY1-472" fmla="*/ 0 h 352425"/>
              <a:gd name="connsiteX2-473" fmla="*/ 100328 w 352425"/>
              <a:gd name="connsiteY2-474" fmla="*/ 38098 h 352425"/>
              <a:gd name="connsiteX3-475" fmla="*/ 100328 w 352425"/>
              <a:gd name="connsiteY3-476" fmla="*/ 209562 h 352425"/>
              <a:gd name="connsiteX4-477" fmla="*/ 138416 w 352425"/>
              <a:gd name="connsiteY4-478" fmla="*/ 247653 h 352425"/>
              <a:gd name="connsiteX5-479" fmla="*/ 314342 w 352425"/>
              <a:gd name="connsiteY5-480" fmla="*/ 247653 h 352425"/>
              <a:gd name="connsiteX6-481" fmla="*/ 352425 w 352425"/>
              <a:gd name="connsiteY6-482" fmla="*/ 285734 h 352425"/>
              <a:gd name="connsiteX7-483" fmla="*/ 352425 w 352425"/>
              <a:gd name="connsiteY7-484" fmla="*/ 314327 h 352425"/>
              <a:gd name="connsiteX8-485" fmla="*/ 314323 w 352425"/>
              <a:gd name="connsiteY8-486" fmla="*/ 352425 h 352425"/>
              <a:gd name="connsiteX9-487" fmla="*/ 38109 w 352425"/>
              <a:gd name="connsiteY9-488" fmla="*/ 352425 h 352425"/>
              <a:gd name="connsiteX10-489" fmla="*/ 0 w 352425"/>
              <a:gd name="connsiteY10-490" fmla="*/ 314316 h 352425"/>
              <a:gd name="connsiteX11-491" fmla="*/ 0 w 352425"/>
              <a:gd name="connsiteY11-492" fmla="*/ 38113 h 352425"/>
              <a:gd name="connsiteX12-493" fmla="*/ 38113 w 352425"/>
              <a:gd name="connsiteY12-494" fmla="*/ 0 h 352425"/>
              <a:gd name="connsiteX0-495" fmla="*/ 38113 w 352425"/>
              <a:gd name="connsiteY0-496" fmla="*/ 0 h 352425"/>
              <a:gd name="connsiteX1-497" fmla="*/ 62232 w 352425"/>
              <a:gd name="connsiteY1-498" fmla="*/ 0 h 352425"/>
              <a:gd name="connsiteX2-499" fmla="*/ 100328 w 352425"/>
              <a:gd name="connsiteY2-500" fmla="*/ 38098 h 352425"/>
              <a:gd name="connsiteX3-501" fmla="*/ 100328 w 352425"/>
              <a:gd name="connsiteY3-502" fmla="*/ 209562 h 352425"/>
              <a:gd name="connsiteX4-503" fmla="*/ 138416 w 352425"/>
              <a:gd name="connsiteY4-504" fmla="*/ 247653 h 352425"/>
              <a:gd name="connsiteX5-505" fmla="*/ 314342 w 352425"/>
              <a:gd name="connsiteY5-506" fmla="*/ 247653 h 352425"/>
              <a:gd name="connsiteX6-507" fmla="*/ 352425 w 352425"/>
              <a:gd name="connsiteY6-508" fmla="*/ 285734 h 352425"/>
              <a:gd name="connsiteX7-509" fmla="*/ 352425 w 352425"/>
              <a:gd name="connsiteY7-510" fmla="*/ 314327 h 352425"/>
              <a:gd name="connsiteX8-511" fmla="*/ 314323 w 352425"/>
              <a:gd name="connsiteY8-512" fmla="*/ 352425 h 352425"/>
              <a:gd name="connsiteX9-513" fmla="*/ 38109 w 352425"/>
              <a:gd name="connsiteY9-514" fmla="*/ 352425 h 352425"/>
              <a:gd name="connsiteX10-515" fmla="*/ 0 w 352425"/>
              <a:gd name="connsiteY10-516" fmla="*/ 314316 h 352425"/>
              <a:gd name="connsiteX11-517" fmla="*/ 0 w 352425"/>
              <a:gd name="connsiteY11-518" fmla="*/ 38113 h 352425"/>
              <a:gd name="connsiteX12-519" fmla="*/ 38113 w 352425"/>
              <a:gd name="connsiteY12-520" fmla="*/ 0 h 352425"/>
              <a:gd name="connsiteX0-521" fmla="*/ 38113 w 352425"/>
              <a:gd name="connsiteY0-522" fmla="*/ 0 h 352425"/>
              <a:gd name="connsiteX1-523" fmla="*/ 62232 w 352425"/>
              <a:gd name="connsiteY1-524" fmla="*/ 0 h 352425"/>
              <a:gd name="connsiteX2-525" fmla="*/ 100328 w 352425"/>
              <a:gd name="connsiteY2-526" fmla="*/ 38098 h 352425"/>
              <a:gd name="connsiteX3-527" fmla="*/ 100328 w 352425"/>
              <a:gd name="connsiteY3-528" fmla="*/ 209562 h 352425"/>
              <a:gd name="connsiteX4-529" fmla="*/ 138416 w 352425"/>
              <a:gd name="connsiteY4-530" fmla="*/ 247653 h 352425"/>
              <a:gd name="connsiteX5-531" fmla="*/ 314342 w 352425"/>
              <a:gd name="connsiteY5-532" fmla="*/ 247653 h 352425"/>
              <a:gd name="connsiteX6-533" fmla="*/ 352425 w 352425"/>
              <a:gd name="connsiteY6-534" fmla="*/ 285734 h 352425"/>
              <a:gd name="connsiteX7-535" fmla="*/ 352425 w 352425"/>
              <a:gd name="connsiteY7-536" fmla="*/ 314327 h 352425"/>
              <a:gd name="connsiteX8-537" fmla="*/ 314323 w 352425"/>
              <a:gd name="connsiteY8-538" fmla="*/ 352425 h 352425"/>
              <a:gd name="connsiteX9-539" fmla="*/ 38109 w 352425"/>
              <a:gd name="connsiteY9-540" fmla="*/ 352425 h 352425"/>
              <a:gd name="connsiteX10-541" fmla="*/ 0 w 352425"/>
              <a:gd name="connsiteY10-542" fmla="*/ 314316 h 352425"/>
              <a:gd name="connsiteX11-543" fmla="*/ 0 w 352425"/>
              <a:gd name="connsiteY11-544" fmla="*/ 38113 h 352425"/>
              <a:gd name="connsiteX12-545" fmla="*/ 38113 w 352425"/>
              <a:gd name="connsiteY12-546" fmla="*/ 0 h 352425"/>
              <a:gd name="connsiteX0-547" fmla="*/ 38113 w 352425"/>
              <a:gd name="connsiteY0-548" fmla="*/ 0 h 352425"/>
              <a:gd name="connsiteX1-549" fmla="*/ 62232 w 352425"/>
              <a:gd name="connsiteY1-550" fmla="*/ 0 h 352425"/>
              <a:gd name="connsiteX2-551" fmla="*/ 100328 w 352425"/>
              <a:gd name="connsiteY2-552" fmla="*/ 38098 h 352425"/>
              <a:gd name="connsiteX3-553" fmla="*/ 100328 w 352425"/>
              <a:gd name="connsiteY3-554" fmla="*/ 209562 h 352425"/>
              <a:gd name="connsiteX4-555" fmla="*/ 138416 w 352425"/>
              <a:gd name="connsiteY4-556" fmla="*/ 247653 h 352425"/>
              <a:gd name="connsiteX5-557" fmla="*/ 314342 w 352425"/>
              <a:gd name="connsiteY5-558" fmla="*/ 247653 h 352425"/>
              <a:gd name="connsiteX6-559" fmla="*/ 352425 w 352425"/>
              <a:gd name="connsiteY6-560" fmla="*/ 285734 h 352425"/>
              <a:gd name="connsiteX7-561" fmla="*/ 352425 w 352425"/>
              <a:gd name="connsiteY7-562" fmla="*/ 314327 h 352425"/>
              <a:gd name="connsiteX8-563" fmla="*/ 314323 w 352425"/>
              <a:gd name="connsiteY8-564" fmla="*/ 352425 h 352425"/>
              <a:gd name="connsiteX9-565" fmla="*/ 38109 w 352425"/>
              <a:gd name="connsiteY9-566" fmla="*/ 352425 h 352425"/>
              <a:gd name="connsiteX10-567" fmla="*/ 0 w 352425"/>
              <a:gd name="connsiteY10-568" fmla="*/ 314316 h 352425"/>
              <a:gd name="connsiteX11-569" fmla="*/ 0 w 352425"/>
              <a:gd name="connsiteY11-570" fmla="*/ 38113 h 352425"/>
              <a:gd name="connsiteX12-571" fmla="*/ 38113 w 352425"/>
              <a:gd name="connsiteY12-572" fmla="*/ 0 h 35242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Lst>
            <a:rect l="l" t="t" r="r" b="b"/>
            <a:pathLst>
              <a:path w="352425" h="352425">
                <a:moveTo>
                  <a:pt x="38113" y="0"/>
                </a:moveTo>
                <a:cubicBezTo>
                  <a:pt x="38113" y="0"/>
                  <a:pt x="62233" y="1"/>
                  <a:pt x="62232" y="0"/>
                </a:cubicBezTo>
                <a:cubicBezTo>
                  <a:pt x="84551" y="1"/>
                  <a:pt x="100329" y="15781"/>
                  <a:pt x="100328" y="38098"/>
                </a:cubicBezTo>
                <a:cubicBezTo>
                  <a:pt x="100329" y="38099"/>
                  <a:pt x="100329" y="209563"/>
                  <a:pt x="100328" y="209562"/>
                </a:cubicBezTo>
                <a:cubicBezTo>
                  <a:pt x="100329" y="231876"/>
                  <a:pt x="116104" y="247654"/>
                  <a:pt x="138416" y="247653"/>
                </a:cubicBezTo>
                <a:cubicBezTo>
                  <a:pt x="138417" y="247654"/>
                  <a:pt x="314343" y="247654"/>
                  <a:pt x="314342" y="247653"/>
                </a:cubicBezTo>
                <a:cubicBezTo>
                  <a:pt x="336652" y="247654"/>
                  <a:pt x="352426" y="263426"/>
                  <a:pt x="352425" y="285734"/>
                </a:cubicBezTo>
                <a:cubicBezTo>
                  <a:pt x="352426" y="285735"/>
                  <a:pt x="352426" y="314328"/>
                  <a:pt x="352425" y="314327"/>
                </a:cubicBezTo>
                <a:cubicBezTo>
                  <a:pt x="352426" y="336646"/>
                  <a:pt x="336644" y="352426"/>
                  <a:pt x="314323" y="352425"/>
                </a:cubicBezTo>
                <a:cubicBezTo>
                  <a:pt x="314324" y="352426"/>
                  <a:pt x="38110" y="352426"/>
                  <a:pt x="38109" y="352425"/>
                </a:cubicBezTo>
                <a:cubicBezTo>
                  <a:pt x="15787" y="352426"/>
                  <a:pt x="1" y="336640"/>
                  <a:pt x="0" y="314316"/>
                </a:cubicBezTo>
                <a:cubicBezTo>
                  <a:pt x="1" y="314317"/>
                  <a:pt x="1" y="38114"/>
                  <a:pt x="0" y="38113"/>
                </a:cubicBezTo>
                <a:cubicBezTo>
                  <a:pt x="1" y="15790"/>
                  <a:pt x="15788" y="0"/>
                  <a:pt x="38113" y="0"/>
                </a:cubicBezTo>
                <a:close/>
              </a:path>
            </a:pathLst>
          </a:custGeom>
          <a:gradFill>
            <a:gsLst>
              <a:gs pos="88000">
                <a:schemeClr val="accent1"/>
              </a:gs>
              <a:gs pos="0">
                <a:schemeClr val="accent1">
                  <a:lumMod val="25000"/>
                  <a:lumOff val="75000"/>
                </a:schemeClr>
              </a:gs>
            </a:gsLst>
            <a:lin ang="8100000" scaled="1"/>
          </a:gradFill>
          <a:ln>
            <a:noFill/>
          </a:ln>
          <a:effectLst>
            <a:outerShdw blurRad="101600" dist="38100" dir="18900000" algn="bl" rotWithShape="0">
              <a:schemeClr val="accent1">
                <a:lumMod val="75000"/>
                <a:alpha val="20000"/>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350"/>
          </a:p>
        </p:txBody>
      </p:sp>
      <p:sp>
        <p:nvSpPr>
          <p:cNvPr id="9" name="任意多边形: 形状 14"/>
          <p:cNvSpPr/>
          <p:nvPr>
            <p:custDataLst>
              <p:tags r:id="rId7"/>
            </p:custDataLst>
          </p:nvPr>
        </p:nvSpPr>
        <p:spPr>
          <a:xfrm rot="5400000">
            <a:off x="454025" y="1922145"/>
            <a:ext cx="326390" cy="240030"/>
          </a:xfrm>
          <a:custGeom>
            <a:avLst/>
            <a:gdLst>
              <a:gd name="connsiteX0" fmla="*/ 38113 w 352425"/>
              <a:gd name="connsiteY0" fmla="*/ 0 h 352425"/>
              <a:gd name="connsiteX1" fmla="*/ 62232 w 352425"/>
              <a:gd name="connsiteY1" fmla="*/ 0 h 352425"/>
              <a:gd name="connsiteX2" fmla="*/ 100328 w 352425"/>
              <a:gd name="connsiteY2" fmla="*/ 38098 h 352425"/>
              <a:gd name="connsiteX3" fmla="*/ 100328 w 352425"/>
              <a:gd name="connsiteY3" fmla="*/ 209562 h 352425"/>
              <a:gd name="connsiteX4" fmla="*/ 138416 w 352425"/>
              <a:gd name="connsiteY4" fmla="*/ 247653 h 352425"/>
              <a:gd name="connsiteX5" fmla="*/ 314342 w 352425"/>
              <a:gd name="connsiteY5" fmla="*/ 247653 h 352425"/>
              <a:gd name="connsiteX6" fmla="*/ 352425 w 352425"/>
              <a:gd name="connsiteY6" fmla="*/ 285734 h 352425"/>
              <a:gd name="connsiteX7" fmla="*/ 352425 w 352425"/>
              <a:gd name="connsiteY7" fmla="*/ 314327 h 352425"/>
              <a:gd name="connsiteX8" fmla="*/ 314323 w 352425"/>
              <a:gd name="connsiteY8" fmla="*/ 352425 h 352425"/>
              <a:gd name="connsiteX9" fmla="*/ 38109 w 352425"/>
              <a:gd name="connsiteY9" fmla="*/ 352425 h 352425"/>
              <a:gd name="connsiteX10" fmla="*/ 0 w 352425"/>
              <a:gd name="connsiteY10" fmla="*/ 314316 h 352425"/>
              <a:gd name="connsiteX11" fmla="*/ 0 w 352425"/>
              <a:gd name="connsiteY11" fmla="*/ 38113 h 352425"/>
              <a:gd name="connsiteX12" fmla="*/ 38113 w 352425"/>
              <a:gd name="connsiteY12" fmla="*/ 0 h 352425"/>
              <a:gd name="connsiteX0-1" fmla="*/ 38113 w 352425"/>
              <a:gd name="connsiteY0-2" fmla="*/ 0 h 352425"/>
              <a:gd name="connsiteX1-3" fmla="*/ 62232 w 352425"/>
              <a:gd name="connsiteY1-4" fmla="*/ 0 h 352425"/>
              <a:gd name="connsiteX2-5" fmla="*/ 100328 w 352425"/>
              <a:gd name="connsiteY2-6" fmla="*/ 38098 h 352425"/>
              <a:gd name="connsiteX3-7" fmla="*/ 100328 w 352425"/>
              <a:gd name="connsiteY3-8" fmla="*/ 209562 h 352425"/>
              <a:gd name="connsiteX4-9" fmla="*/ 138416 w 352425"/>
              <a:gd name="connsiteY4-10" fmla="*/ 247653 h 352425"/>
              <a:gd name="connsiteX5-11" fmla="*/ 314342 w 352425"/>
              <a:gd name="connsiteY5-12" fmla="*/ 247653 h 352425"/>
              <a:gd name="connsiteX6-13" fmla="*/ 352425 w 352425"/>
              <a:gd name="connsiteY6-14" fmla="*/ 285734 h 352425"/>
              <a:gd name="connsiteX7-15" fmla="*/ 352425 w 352425"/>
              <a:gd name="connsiteY7-16" fmla="*/ 314327 h 352425"/>
              <a:gd name="connsiteX8-17" fmla="*/ 314323 w 352425"/>
              <a:gd name="connsiteY8-18" fmla="*/ 352425 h 352425"/>
              <a:gd name="connsiteX9-19" fmla="*/ 38109 w 352425"/>
              <a:gd name="connsiteY9-20" fmla="*/ 352425 h 352425"/>
              <a:gd name="connsiteX10-21" fmla="*/ 0 w 352425"/>
              <a:gd name="connsiteY10-22" fmla="*/ 314316 h 352425"/>
              <a:gd name="connsiteX11-23" fmla="*/ 0 w 352425"/>
              <a:gd name="connsiteY11-24" fmla="*/ 38113 h 352425"/>
              <a:gd name="connsiteX12-25" fmla="*/ 38113 w 352425"/>
              <a:gd name="connsiteY12-26" fmla="*/ 0 h 352425"/>
              <a:gd name="connsiteX0-27" fmla="*/ 38113 w 352425"/>
              <a:gd name="connsiteY0-28" fmla="*/ 0 h 352425"/>
              <a:gd name="connsiteX1-29" fmla="*/ 62232 w 352425"/>
              <a:gd name="connsiteY1-30" fmla="*/ 0 h 352425"/>
              <a:gd name="connsiteX2-31" fmla="*/ 100328 w 352425"/>
              <a:gd name="connsiteY2-32" fmla="*/ 38098 h 352425"/>
              <a:gd name="connsiteX3-33" fmla="*/ 100328 w 352425"/>
              <a:gd name="connsiteY3-34" fmla="*/ 209562 h 352425"/>
              <a:gd name="connsiteX4-35" fmla="*/ 138416 w 352425"/>
              <a:gd name="connsiteY4-36" fmla="*/ 247653 h 352425"/>
              <a:gd name="connsiteX5-37" fmla="*/ 314342 w 352425"/>
              <a:gd name="connsiteY5-38" fmla="*/ 247653 h 352425"/>
              <a:gd name="connsiteX6-39" fmla="*/ 352425 w 352425"/>
              <a:gd name="connsiteY6-40" fmla="*/ 285734 h 352425"/>
              <a:gd name="connsiteX7-41" fmla="*/ 352425 w 352425"/>
              <a:gd name="connsiteY7-42" fmla="*/ 314327 h 352425"/>
              <a:gd name="connsiteX8-43" fmla="*/ 314323 w 352425"/>
              <a:gd name="connsiteY8-44" fmla="*/ 352425 h 352425"/>
              <a:gd name="connsiteX9-45" fmla="*/ 38109 w 352425"/>
              <a:gd name="connsiteY9-46" fmla="*/ 352425 h 352425"/>
              <a:gd name="connsiteX10-47" fmla="*/ 0 w 352425"/>
              <a:gd name="connsiteY10-48" fmla="*/ 314316 h 352425"/>
              <a:gd name="connsiteX11-49" fmla="*/ 0 w 352425"/>
              <a:gd name="connsiteY11-50" fmla="*/ 38113 h 352425"/>
              <a:gd name="connsiteX12-51" fmla="*/ 38113 w 352425"/>
              <a:gd name="connsiteY12-52" fmla="*/ 0 h 352425"/>
              <a:gd name="connsiteX0-53" fmla="*/ 38113 w 352425"/>
              <a:gd name="connsiteY0-54" fmla="*/ 0 h 352425"/>
              <a:gd name="connsiteX1-55" fmla="*/ 62232 w 352425"/>
              <a:gd name="connsiteY1-56" fmla="*/ 0 h 352425"/>
              <a:gd name="connsiteX2-57" fmla="*/ 100328 w 352425"/>
              <a:gd name="connsiteY2-58" fmla="*/ 38098 h 352425"/>
              <a:gd name="connsiteX3-59" fmla="*/ 100328 w 352425"/>
              <a:gd name="connsiteY3-60" fmla="*/ 209562 h 352425"/>
              <a:gd name="connsiteX4-61" fmla="*/ 138416 w 352425"/>
              <a:gd name="connsiteY4-62" fmla="*/ 247653 h 352425"/>
              <a:gd name="connsiteX5-63" fmla="*/ 314342 w 352425"/>
              <a:gd name="connsiteY5-64" fmla="*/ 247653 h 352425"/>
              <a:gd name="connsiteX6-65" fmla="*/ 352425 w 352425"/>
              <a:gd name="connsiteY6-66" fmla="*/ 285734 h 352425"/>
              <a:gd name="connsiteX7-67" fmla="*/ 352425 w 352425"/>
              <a:gd name="connsiteY7-68" fmla="*/ 314327 h 352425"/>
              <a:gd name="connsiteX8-69" fmla="*/ 314323 w 352425"/>
              <a:gd name="connsiteY8-70" fmla="*/ 352425 h 352425"/>
              <a:gd name="connsiteX9-71" fmla="*/ 38109 w 352425"/>
              <a:gd name="connsiteY9-72" fmla="*/ 352425 h 352425"/>
              <a:gd name="connsiteX10-73" fmla="*/ 0 w 352425"/>
              <a:gd name="connsiteY10-74" fmla="*/ 314316 h 352425"/>
              <a:gd name="connsiteX11-75" fmla="*/ 0 w 352425"/>
              <a:gd name="connsiteY11-76" fmla="*/ 38113 h 352425"/>
              <a:gd name="connsiteX12-77" fmla="*/ 38113 w 352425"/>
              <a:gd name="connsiteY12-78" fmla="*/ 0 h 352425"/>
              <a:gd name="connsiteX0-79" fmla="*/ 38113 w 352425"/>
              <a:gd name="connsiteY0-80" fmla="*/ 0 h 352425"/>
              <a:gd name="connsiteX1-81" fmla="*/ 62232 w 352425"/>
              <a:gd name="connsiteY1-82" fmla="*/ 0 h 352425"/>
              <a:gd name="connsiteX2-83" fmla="*/ 100328 w 352425"/>
              <a:gd name="connsiteY2-84" fmla="*/ 38098 h 352425"/>
              <a:gd name="connsiteX3-85" fmla="*/ 100328 w 352425"/>
              <a:gd name="connsiteY3-86" fmla="*/ 209562 h 352425"/>
              <a:gd name="connsiteX4-87" fmla="*/ 138416 w 352425"/>
              <a:gd name="connsiteY4-88" fmla="*/ 247653 h 352425"/>
              <a:gd name="connsiteX5-89" fmla="*/ 314342 w 352425"/>
              <a:gd name="connsiteY5-90" fmla="*/ 247653 h 352425"/>
              <a:gd name="connsiteX6-91" fmla="*/ 352425 w 352425"/>
              <a:gd name="connsiteY6-92" fmla="*/ 285734 h 352425"/>
              <a:gd name="connsiteX7-93" fmla="*/ 352425 w 352425"/>
              <a:gd name="connsiteY7-94" fmla="*/ 314327 h 352425"/>
              <a:gd name="connsiteX8-95" fmla="*/ 314323 w 352425"/>
              <a:gd name="connsiteY8-96" fmla="*/ 352425 h 352425"/>
              <a:gd name="connsiteX9-97" fmla="*/ 38109 w 352425"/>
              <a:gd name="connsiteY9-98" fmla="*/ 352425 h 352425"/>
              <a:gd name="connsiteX10-99" fmla="*/ 0 w 352425"/>
              <a:gd name="connsiteY10-100" fmla="*/ 314316 h 352425"/>
              <a:gd name="connsiteX11-101" fmla="*/ 0 w 352425"/>
              <a:gd name="connsiteY11-102" fmla="*/ 38113 h 352425"/>
              <a:gd name="connsiteX12-103" fmla="*/ 38113 w 352425"/>
              <a:gd name="connsiteY12-104" fmla="*/ 0 h 352425"/>
              <a:gd name="connsiteX0-105" fmla="*/ 38113 w 352425"/>
              <a:gd name="connsiteY0-106" fmla="*/ 0 h 352425"/>
              <a:gd name="connsiteX1-107" fmla="*/ 62232 w 352425"/>
              <a:gd name="connsiteY1-108" fmla="*/ 0 h 352425"/>
              <a:gd name="connsiteX2-109" fmla="*/ 100328 w 352425"/>
              <a:gd name="connsiteY2-110" fmla="*/ 38098 h 352425"/>
              <a:gd name="connsiteX3-111" fmla="*/ 100328 w 352425"/>
              <a:gd name="connsiteY3-112" fmla="*/ 209562 h 352425"/>
              <a:gd name="connsiteX4-113" fmla="*/ 138416 w 352425"/>
              <a:gd name="connsiteY4-114" fmla="*/ 247653 h 352425"/>
              <a:gd name="connsiteX5-115" fmla="*/ 314342 w 352425"/>
              <a:gd name="connsiteY5-116" fmla="*/ 247653 h 352425"/>
              <a:gd name="connsiteX6-117" fmla="*/ 352425 w 352425"/>
              <a:gd name="connsiteY6-118" fmla="*/ 285734 h 352425"/>
              <a:gd name="connsiteX7-119" fmla="*/ 352425 w 352425"/>
              <a:gd name="connsiteY7-120" fmla="*/ 314327 h 352425"/>
              <a:gd name="connsiteX8-121" fmla="*/ 314323 w 352425"/>
              <a:gd name="connsiteY8-122" fmla="*/ 352425 h 352425"/>
              <a:gd name="connsiteX9-123" fmla="*/ 38109 w 352425"/>
              <a:gd name="connsiteY9-124" fmla="*/ 352425 h 352425"/>
              <a:gd name="connsiteX10-125" fmla="*/ 0 w 352425"/>
              <a:gd name="connsiteY10-126" fmla="*/ 314316 h 352425"/>
              <a:gd name="connsiteX11-127" fmla="*/ 0 w 352425"/>
              <a:gd name="connsiteY11-128" fmla="*/ 38113 h 352425"/>
              <a:gd name="connsiteX12-129" fmla="*/ 38113 w 352425"/>
              <a:gd name="connsiteY12-130" fmla="*/ 0 h 352425"/>
              <a:gd name="connsiteX0-131" fmla="*/ 38113 w 352425"/>
              <a:gd name="connsiteY0-132" fmla="*/ 0 h 352425"/>
              <a:gd name="connsiteX1-133" fmla="*/ 62232 w 352425"/>
              <a:gd name="connsiteY1-134" fmla="*/ 0 h 352425"/>
              <a:gd name="connsiteX2-135" fmla="*/ 100328 w 352425"/>
              <a:gd name="connsiteY2-136" fmla="*/ 38098 h 352425"/>
              <a:gd name="connsiteX3-137" fmla="*/ 100328 w 352425"/>
              <a:gd name="connsiteY3-138" fmla="*/ 209562 h 352425"/>
              <a:gd name="connsiteX4-139" fmla="*/ 138416 w 352425"/>
              <a:gd name="connsiteY4-140" fmla="*/ 247653 h 352425"/>
              <a:gd name="connsiteX5-141" fmla="*/ 314342 w 352425"/>
              <a:gd name="connsiteY5-142" fmla="*/ 247653 h 352425"/>
              <a:gd name="connsiteX6-143" fmla="*/ 352425 w 352425"/>
              <a:gd name="connsiteY6-144" fmla="*/ 285734 h 352425"/>
              <a:gd name="connsiteX7-145" fmla="*/ 352425 w 352425"/>
              <a:gd name="connsiteY7-146" fmla="*/ 314327 h 352425"/>
              <a:gd name="connsiteX8-147" fmla="*/ 314323 w 352425"/>
              <a:gd name="connsiteY8-148" fmla="*/ 352425 h 352425"/>
              <a:gd name="connsiteX9-149" fmla="*/ 38109 w 352425"/>
              <a:gd name="connsiteY9-150" fmla="*/ 352425 h 352425"/>
              <a:gd name="connsiteX10-151" fmla="*/ 0 w 352425"/>
              <a:gd name="connsiteY10-152" fmla="*/ 314316 h 352425"/>
              <a:gd name="connsiteX11-153" fmla="*/ 0 w 352425"/>
              <a:gd name="connsiteY11-154" fmla="*/ 38113 h 352425"/>
              <a:gd name="connsiteX12-155" fmla="*/ 38113 w 352425"/>
              <a:gd name="connsiteY12-156" fmla="*/ 0 h 352425"/>
              <a:gd name="connsiteX0-157" fmla="*/ 38113 w 352425"/>
              <a:gd name="connsiteY0-158" fmla="*/ 0 h 352425"/>
              <a:gd name="connsiteX1-159" fmla="*/ 62232 w 352425"/>
              <a:gd name="connsiteY1-160" fmla="*/ 0 h 352425"/>
              <a:gd name="connsiteX2-161" fmla="*/ 100328 w 352425"/>
              <a:gd name="connsiteY2-162" fmla="*/ 38098 h 352425"/>
              <a:gd name="connsiteX3-163" fmla="*/ 100328 w 352425"/>
              <a:gd name="connsiteY3-164" fmla="*/ 209562 h 352425"/>
              <a:gd name="connsiteX4-165" fmla="*/ 138416 w 352425"/>
              <a:gd name="connsiteY4-166" fmla="*/ 247653 h 352425"/>
              <a:gd name="connsiteX5-167" fmla="*/ 314342 w 352425"/>
              <a:gd name="connsiteY5-168" fmla="*/ 247653 h 352425"/>
              <a:gd name="connsiteX6-169" fmla="*/ 352425 w 352425"/>
              <a:gd name="connsiteY6-170" fmla="*/ 285734 h 352425"/>
              <a:gd name="connsiteX7-171" fmla="*/ 352425 w 352425"/>
              <a:gd name="connsiteY7-172" fmla="*/ 314327 h 352425"/>
              <a:gd name="connsiteX8-173" fmla="*/ 314323 w 352425"/>
              <a:gd name="connsiteY8-174" fmla="*/ 352425 h 352425"/>
              <a:gd name="connsiteX9-175" fmla="*/ 38109 w 352425"/>
              <a:gd name="connsiteY9-176" fmla="*/ 352425 h 352425"/>
              <a:gd name="connsiteX10-177" fmla="*/ 0 w 352425"/>
              <a:gd name="connsiteY10-178" fmla="*/ 314316 h 352425"/>
              <a:gd name="connsiteX11-179" fmla="*/ 0 w 352425"/>
              <a:gd name="connsiteY11-180" fmla="*/ 38113 h 352425"/>
              <a:gd name="connsiteX12-181" fmla="*/ 38113 w 352425"/>
              <a:gd name="connsiteY12-182" fmla="*/ 0 h 352425"/>
              <a:gd name="connsiteX0-183" fmla="*/ 38113 w 352425"/>
              <a:gd name="connsiteY0-184" fmla="*/ 0 h 352425"/>
              <a:gd name="connsiteX1-185" fmla="*/ 62232 w 352425"/>
              <a:gd name="connsiteY1-186" fmla="*/ 0 h 352425"/>
              <a:gd name="connsiteX2-187" fmla="*/ 100328 w 352425"/>
              <a:gd name="connsiteY2-188" fmla="*/ 38098 h 352425"/>
              <a:gd name="connsiteX3-189" fmla="*/ 100328 w 352425"/>
              <a:gd name="connsiteY3-190" fmla="*/ 209562 h 352425"/>
              <a:gd name="connsiteX4-191" fmla="*/ 138416 w 352425"/>
              <a:gd name="connsiteY4-192" fmla="*/ 247653 h 352425"/>
              <a:gd name="connsiteX5-193" fmla="*/ 314342 w 352425"/>
              <a:gd name="connsiteY5-194" fmla="*/ 247653 h 352425"/>
              <a:gd name="connsiteX6-195" fmla="*/ 352425 w 352425"/>
              <a:gd name="connsiteY6-196" fmla="*/ 285734 h 352425"/>
              <a:gd name="connsiteX7-197" fmla="*/ 352425 w 352425"/>
              <a:gd name="connsiteY7-198" fmla="*/ 314327 h 352425"/>
              <a:gd name="connsiteX8-199" fmla="*/ 314323 w 352425"/>
              <a:gd name="connsiteY8-200" fmla="*/ 352425 h 352425"/>
              <a:gd name="connsiteX9-201" fmla="*/ 38109 w 352425"/>
              <a:gd name="connsiteY9-202" fmla="*/ 352425 h 352425"/>
              <a:gd name="connsiteX10-203" fmla="*/ 0 w 352425"/>
              <a:gd name="connsiteY10-204" fmla="*/ 314316 h 352425"/>
              <a:gd name="connsiteX11-205" fmla="*/ 0 w 352425"/>
              <a:gd name="connsiteY11-206" fmla="*/ 38113 h 352425"/>
              <a:gd name="connsiteX12-207" fmla="*/ 38113 w 352425"/>
              <a:gd name="connsiteY12-208" fmla="*/ 0 h 352425"/>
              <a:gd name="connsiteX0-209" fmla="*/ 38113 w 352425"/>
              <a:gd name="connsiteY0-210" fmla="*/ 0 h 352425"/>
              <a:gd name="connsiteX1-211" fmla="*/ 62232 w 352425"/>
              <a:gd name="connsiteY1-212" fmla="*/ 0 h 352425"/>
              <a:gd name="connsiteX2-213" fmla="*/ 100328 w 352425"/>
              <a:gd name="connsiteY2-214" fmla="*/ 38098 h 352425"/>
              <a:gd name="connsiteX3-215" fmla="*/ 100328 w 352425"/>
              <a:gd name="connsiteY3-216" fmla="*/ 209562 h 352425"/>
              <a:gd name="connsiteX4-217" fmla="*/ 138416 w 352425"/>
              <a:gd name="connsiteY4-218" fmla="*/ 247653 h 352425"/>
              <a:gd name="connsiteX5-219" fmla="*/ 314342 w 352425"/>
              <a:gd name="connsiteY5-220" fmla="*/ 247653 h 352425"/>
              <a:gd name="connsiteX6-221" fmla="*/ 352425 w 352425"/>
              <a:gd name="connsiteY6-222" fmla="*/ 285734 h 352425"/>
              <a:gd name="connsiteX7-223" fmla="*/ 352425 w 352425"/>
              <a:gd name="connsiteY7-224" fmla="*/ 314327 h 352425"/>
              <a:gd name="connsiteX8-225" fmla="*/ 314323 w 352425"/>
              <a:gd name="connsiteY8-226" fmla="*/ 352425 h 352425"/>
              <a:gd name="connsiteX9-227" fmla="*/ 38109 w 352425"/>
              <a:gd name="connsiteY9-228" fmla="*/ 352425 h 352425"/>
              <a:gd name="connsiteX10-229" fmla="*/ 0 w 352425"/>
              <a:gd name="connsiteY10-230" fmla="*/ 314316 h 352425"/>
              <a:gd name="connsiteX11-231" fmla="*/ 0 w 352425"/>
              <a:gd name="connsiteY11-232" fmla="*/ 38113 h 352425"/>
              <a:gd name="connsiteX12-233" fmla="*/ 38113 w 352425"/>
              <a:gd name="connsiteY12-234" fmla="*/ 0 h 352425"/>
              <a:gd name="connsiteX0-235" fmla="*/ 38113 w 352425"/>
              <a:gd name="connsiteY0-236" fmla="*/ 0 h 352425"/>
              <a:gd name="connsiteX1-237" fmla="*/ 62232 w 352425"/>
              <a:gd name="connsiteY1-238" fmla="*/ 0 h 352425"/>
              <a:gd name="connsiteX2-239" fmla="*/ 100328 w 352425"/>
              <a:gd name="connsiteY2-240" fmla="*/ 38098 h 352425"/>
              <a:gd name="connsiteX3-241" fmla="*/ 100328 w 352425"/>
              <a:gd name="connsiteY3-242" fmla="*/ 209562 h 352425"/>
              <a:gd name="connsiteX4-243" fmla="*/ 138416 w 352425"/>
              <a:gd name="connsiteY4-244" fmla="*/ 247653 h 352425"/>
              <a:gd name="connsiteX5-245" fmla="*/ 314342 w 352425"/>
              <a:gd name="connsiteY5-246" fmla="*/ 247653 h 352425"/>
              <a:gd name="connsiteX6-247" fmla="*/ 352425 w 352425"/>
              <a:gd name="connsiteY6-248" fmla="*/ 285734 h 352425"/>
              <a:gd name="connsiteX7-249" fmla="*/ 352425 w 352425"/>
              <a:gd name="connsiteY7-250" fmla="*/ 314327 h 352425"/>
              <a:gd name="connsiteX8-251" fmla="*/ 314323 w 352425"/>
              <a:gd name="connsiteY8-252" fmla="*/ 352425 h 352425"/>
              <a:gd name="connsiteX9-253" fmla="*/ 38109 w 352425"/>
              <a:gd name="connsiteY9-254" fmla="*/ 352425 h 352425"/>
              <a:gd name="connsiteX10-255" fmla="*/ 0 w 352425"/>
              <a:gd name="connsiteY10-256" fmla="*/ 314316 h 352425"/>
              <a:gd name="connsiteX11-257" fmla="*/ 0 w 352425"/>
              <a:gd name="connsiteY11-258" fmla="*/ 38113 h 352425"/>
              <a:gd name="connsiteX12-259" fmla="*/ 38113 w 352425"/>
              <a:gd name="connsiteY12-260" fmla="*/ 0 h 352425"/>
              <a:gd name="connsiteX0-261" fmla="*/ 38113 w 352425"/>
              <a:gd name="connsiteY0-262" fmla="*/ 0 h 352425"/>
              <a:gd name="connsiteX1-263" fmla="*/ 62232 w 352425"/>
              <a:gd name="connsiteY1-264" fmla="*/ 0 h 352425"/>
              <a:gd name="connsiteX2-265" fmla="*/ 100328 w 352425"/>
              <a:gd name="connsiteY2-266" fmla="*/ 38098 h 352425"/>
              <a:gd name="connsiteX3-267" fmla="*/ 100328 w 352425"/>
              <a:gd name="connsiteY3-268" fmla="*/ 209562 h 352425"/>
              <a:gd name="connsiteX4-269" fmla="*/ 138416 w 352425"/>
              <a:gd name="connsiteY4-270" fmla="*/ 247653 h 352425"/>
              <a:gd name="connsiteX5-271" fmla="*/ 314342 w 352425"/>
              <a:gd name="connsiteY5-272" fmla="*/ 247653 h 352425"/>
              <a:gd name="connsiteX6-273" fmla="*/ 352425 w 352425"/>
              <a:gd name="connsiteY6-274" fmla="*/ 285734 h 352425"/>
              <a:gd name="connsiteX7-275" fmla="*/ 352425 w 352425"/>
              <a:gd name="connsiteY7-276" fmla="*/ 314327 h 352425"/>
              <a:gd name="connsiteX8-277" fmla="*/ 314323 w 352425"/>
              <a:gd name="connsiteY8-278" fmla="*/ 352425 h 352425"/>
              <a:gd name="connsiteX9-279" fmla="*/ 38109 w 352425"/>
              <a:gd name="connsiteY9-280" fmla="*/ 352425 h 352425"/>
              <a:gd name="connsiteX10-281" fmla="*/ 0 w 352425"/>
              <a:gd name="connsiteY10-282" fmla="*/ 314316 h 352425"/>
              <a:gd name="connsiteX11-283" fmla="*/ 0 w 352425"/>
              <a:gd name="connsiteY11-284" fmla="*/ 38113 h 352425"/>
              <a:gd name="connsiteX12-285" fmla="*/ 38113 w 352425"/>
              <a:gd name="connsiteY12-286" fmla="*/ 0 h 352425"/>
              <a:gd name="connsiteX0-287" fmla="*/ 38113 w 352425"/>
              <a:gd name="connsiteY0-288" fmla="*/ 0 h 352425"/>
              <a:gd name="connsiteX1-289" fmla="*/ 62232 w 352425"/>
              <a:gd name="connsiteY1-290" fmla="*/ 0 h 352425"/>
              <a:gd name="connsiteX2-291" fmla="*/ 100328 w 352425"/>
              <a:gd name="connsiteY2-292" fmla="*/ 38098 h 352425"/>
              <a:gd name="connsiteX3-293" fmla="*/ 100328 w 352425"/>
              <a:gd name="connsiteY3-294" fmla="*/ 209562 h 352425"/>
              <a:gd name="connsiteX4-295" fmla="*/ 138416 w 352425"/>
              <a:gd name="connsiteY4-296" fmla="*/ 247653 h 352425"/>
              <a:gd name="connsiteX5-297" fmla="*/ 314342 w 352425"/>
              <a:gd name="connsiteY5-298" fmla="*/ 247653 h 352425"/>
              <a:gd name="connsiteX6-299" fmla="*/ 352425 w 352425"/>
              <a:gd name="connsiteY6-300" fmla="*/ 285734 h 352425"/>
              <a:gd name="connsiteX7-301" fmla="*/ 352425 w 352425"/>
              <a:gd name="connsiteY7-302" fmla="*/ 314327 h 352425"/>
              <a:gd name="connsiteX8-303" fmla="*/ 314323 w 352425"/>
              <a:gd name="connsiteY8-304" fmla="*/ 352425 h 352425"/>
              <a:gd name="connsiteX9-305" fmla="*/ 38109 w 352425"/>
              <a:gd name="connsiteY9-306" fmla="*/ 352425 h 352425"/>
              <a:gd name="connsiteX10-307" fmla="*/ 0 w 352425"/>
              <a:gd name="connsiteY10-308" fmla="*/ 314316 h 352425"/>
              <a:gd name="connsiteX11-309" fmla="*/ 0 w 352425"/>
              <a:gd name="connsiteY11-310" fmla="*/ 38113 h 352425"/>
              <a:gd name="connsiteX12-311" fmla="*/ 38113 w 352425"/>
              <a:gd name="connsiteY12-312" fmla="*/ 0 h 352425"/>
              <a:gd name="connsiteX0-313" fmla="*/ 38113 w 352425"/>
              <a:gd name="connsiteY0-314" fmla="*/ 0 h 352425"/>
              <a:gd name="connsiteX1-315" fmla="*/ 62232 w 352425"/>
              <a:gd name="connsiteY1-316" fmla="*/ 0 h 352425"/>
              <a:gd name="connsiteX2-317" fmla="*/ 100328 w 352425"/>
              <a:gd name="connsiteY2-318" fmla="*/ 38098 h 352425"/>
              <a:gd name="connsiteX3-319" fmla="*/ 100328 w 352425"/>
              <a:gd name="connsiteY3-320" fmla="*/ 209562 h 352425"/>
              <a:gd name="connsiteX4-321" fmla="*/ 138416 w 352425"/>
              <a:gd name="connsiteY4-322" fmla="*/ 247653 h 352425"/>
              <a:gd name="connsiteX5-323" fmla="*/ 314342 w 352425"/>
              <a:gd name="connsiteY5-324" fmla="*/ 247653 h 352425"/>
              <a:gd name="connsiteX6-325" fmla="*/ 352425 w 352425"/>
              <a:gd name="connsiteY6-326" fmla="*/ 285734 h 352425"/>
              <a:gd name="connsiteX7-327" fmla="*/ 352425 w 352425"/>
              <a:gd name="connsiteY7-328" fmla="*/ 314327 h 352425"/>
              <a:gd name="connsiteX8-329" fmla="*/ 314323 w 352425"/>
              <a:gd name="connsiteY8-330" fmla="*/ 352425 h 352425"/>
              <a:gd name="connsiteX9-331" fmla="*/ 38109 w 352425"/>
              <a:gd name="connsiteY9-332" fmla="*/ 352425 h 352425"/>
              <a:gd name="connsiteX10-333" fmla="*/ 0 w 352425"/>
              <a:gd name="connsiteY10-334" fmla="*/ 314316 h 352425"/>
              <a:gd name="connsiteX11-335" fmla="*/ 0 w 352425"/>
              <a:gd name="connsiteY11-336" fmla="*/ 38113 h 352425"/>
              <a:gd name="connsiteX12-337" fmla="*/ 38113 w 352425"/>
              <a:gd name="connsiteY12-338" fmla="*/ 0 h 352425"/>
              <a:gd name="connsiteX0-339" fmla="*/ 38113 w 352425"/>
              <a:gd name="connsiteY0-340" fmla="*/ 0 h 352425"/>
              <a:gd name="connsiteX1-341" fmla="*/ 62232 w 352425"/>
              <a:gd name="connsiteY1-342" fmla="*/ 0 h 352425"/>
              <a:gd name="connsiteX2-343" fmla="*/ 100328 w 352425"/>
              <a:gd name="connsiteY2-344" fmla="*/ 38098 h 352425"/>
              <a:gd name="connsiteX3-345" fmla="*/ 100328 w 352425"/>
              <a:gd name="connsiteY3-346" fmla="*/ 209562 h 352425"/>
              <a:gd name="connsiteX4-347" fmla="*/ 138416 w 352425"/>
              <a:gd name="connsiteY4-348" fmla="*/ 247653 h 352425"/>
              <a:gd name="connsiteX5-349" fmla="*/ 314342 w 352425"/>
              <a:gd name="connsiteY5-350" fmla="*/ 247653 h 352425"/>
              <a:gd name="connsiteX6-351" fmla="*/ 352425 w 352425"/>
              <a:gd name="connsiteY6-352" fmla="*/ 285734 h 352425"/>
              <a:gd name="connsiteX7-353" fmla="*/ 352425 w 352425"/>
              <a:gd name="connsiteY7-354" fmla="*/ 314327 h 352425"/>
              <a:gd name="connsiteX8-355" fmla="*/ 314323 w 352425"/>
              <a:gd name="connsiteY8-356" fmla="*/ 352425 h 352425"/>
              <a:gd name="connsiteX9-357" fmla="*/ 38109 w 352425"/>
              <a:gd name="connsiteY9-358" fmla="*/ 352425 h 352425"/>
              <a:gd name="connsiteX10-359" fmla="*/ 0 w 352425"/>
              <a:gd name="connsiteY10-360" fmla="*/ 314316 h 352425"/>
              <a:gd name="connsiteX11-361" fmla="*/ 0 w 352425"/>
              <a:gd name="connsiteY11-362" fmla="*/ 38113 h 352425"/>
              <a:gd name="connsiteX12-363" fmla="*/ 38113 w 352425"/>
              <a:gd name="connsiteY12-364" fmla="*/ 0 h 352425"/>
              <a:gd name="connsiteX0-365" fmla="*/ 38113 w 352425"/>
              <a:gd name="connsiteY0-366" fmla="*/ 0 h 352425"/>
              <a:gd name="connsiteX1-367" fmla="*/ 62232 w 352425"/>
              <a:gd name="connsiteY1-368" fmla="*/ 0 h 352425"/>
              <a:gd name="connsiteX2-369" fmla="*/ 100328 w 352425"/>
              <a:gd name="connsiteY2-370" fmla="*/ 38098 h 352425"/>
              <a:gd name="connsiteX3-371" fmla="*/ 100328 w 352425"/>
              <a:gd name="connsiteY3-372" fmla="*/ 209562 h 352425"/>
              <a:gd name="connsiteX4-373" fmla="*/ 138416 w 352425"/>
              <a:gd name="connsiteY4-374" fmla="*/ 247653 h 352425"/>
              <a:gd name="connsiteX5-375" fmla="*/ 314342 w 352425"/>
              <a:gd name="connsiteY5-376" fmla="*/ 247653 h 352425"/>
              <a:gd name="connsiteX6-377" fmla="*/ 352425 w 352425"/>
              <a:gd name="connsiteY6-378" fmla="*/ 285734 h 352425"/>
              <a:gd name="connsiteX7-379" fmla="*/ 352425 w 352425"/>
              <a:gd name="connsiteY7-380" fmla="*/ 314327 h 352425"/>
              <a:gd name="connsiteX8-381" fmla="*/ 314323 w 352425"/>
              <a:gd name="connsiteY8-382" fmla="*/ 352425 h 352425"/>
              <a:gd name="connsiteX9-383" fmla="*/ 38109 w 352425"/>
              <a:gd name="connsiteY9-384" fmla="*/ 352425 h 352425"/>
              <a:gd name="connsiteX10-385" fmla="*/ 0 w 352425"/>
              <a:gd name="connsiteY10-386" fmla="*/ 314316 h 352425"/>
              <a:gd name="connsiteX11-387" fmla="*/ 0 w 352425"/>
              <a:gd name="connsiteY11-388" fmla="*/ 38113 h 352425"/>
              <a:gd name="connsiteX12-389" fmla="*/ 38113 w 352425"/>
              <a:gd name="connsiteY12-390" fmla="*/ 0 h 352425"/>
              <a:gd name="connsiteX0-391" fmla="*/ 38113 w 352425"/>
              <a:gd name="connsiteY0-392" fmla="*/ 0 h 352425"/>
              <a:gd name="connsiteX1-393" fmla="*/ 62232 w 352425"/>
              <a:gd name="connsiteY1-394" fmla="*/ 0 h 352425"/>
              <a:gd name="connsiteX2-395" fmla="*/ 100328 w 352425"/>
              <a:gd name="connsiteY2-396" fmla="*/ 38098 h 352425"/>
              <a:gd name="connsiteX3-397" fmla="*/ 100328 w 352425"/>
              <a:gd name="connsiteY3-398" fmla="*/ 209562 h 352425"/>
              <a:gd name="connsiteX4-399" fmla="*/ 138416 w 352425"/>
              <a:gd name="connsiteY4-400" fmla="*/ 247653 h 352425"/>
              <a:gd name="connsiteX5-401" fmla="*/ 314342 w 352425"/>
              <a:gd name="connsiteY5-402" fmla="*/ 247653 h 352425"/>
              <a:gd name="connsiteX6-403" fmla="*/ 352425 w 352425"/>
              <a:gd name="connsiteY6-404" fmla="*/ 285734 h 352425"/>
              <a:gd name="connsiteX7-405" fmla="*/ 352425 w 352425"/>
              <a:gd name="connsiteY7-406" fmla="*/ 314327 h 352425"/>
              <a:gd name="connsiteX8-407" fmla="*/ 314323 w 352425"/>
              <a:gd name="connsiteY8-408" fmla="*/ 352425 h 352425"/>
              <a:gd name="connsiteX9-409" fmla="*/ 38109 w 352425"/>
              <a:gd name="connsiteY9-410" fmla="*/ 352425 h 352425"/>
              <a:gd name="connsiteX10-411" fmla="*/ 0 w 352425"/>
              <a:gd name="connsiteY10-412" fmla="*/ 314316 h 352425"/>
              <a:gd name="connsiteX11-413" fmla="*/ 0 w 352425"/>
              <a:gd name="connsiteY11-414" fmla="*/ 38113 h 352425"/>
              <a:gd name="connsiteX12-415" fmla="*/ 38113 w 352425"/>
              <a:gd name="connsiteY12-416" fmla="*/ 0 h 352425"/>
              <a:gd name="connsiteX0-417" fmla="*/ 38113 w 352425"/>
              <a:gd name="connsiteY0-418" fmla="*/ 0 h 352425"/>
              <a:gd name="connsiteX1-419" fmla="*/ 62232 w 352425"/>
              <a:gd name="connsiteY1-420" fmla="*/ 0 h 352425"/>
              <a:gd name="connsiteX2-421" fmla="*/ 100328 w 352425"/>
              <a:gd name="connsiteY2-422" fmla="*/ 38098 h 352425"/>
              <a:gd name="connsiteX3-423" fmla="*/ 100328 w 352425"/>
              <a:gd name="connsiteY3-424" fmla="*/ 209562 h 352425"/>
              <a:gd name="connsiteX4-425" fmla="*/ 138416 w 352425"/>
              <a:gd name="connsiteY4-426" fmla="*/ 247653 h 352425"/>
              <a:gd name="connsiteX5-427" fmla="*/ 314342 w 352425"/>
              <a:gd name="connsiteY5-428" fmla="*/ 247653 h 352425"/>
              <a:gd name="connsiteX6-429" fmla="*/ 352425 w 352425"/>
              <a:gd name="connsiteY6-430" fmla="*/ 285734 h 352425"/>
              <a:gd name="connsiteX7-431" fmla="*/ 352425 w 352425"/>
              <a:gd name="connsiteY7-432" fmla="*/ 314327 h 352425"/>
              <a:gd name="connsiteX8-433" fmla="*/ 314323 w 352425"/>
              <a:gd name="connsiteY8-434" fmla="*/ 352425 h 352425"/>
              <a:gd name="connsiteX9-435" fmla="*/ 38109 w 352425"/>
              <a:gd name="connsiteY9-436" fmla="*/ 352425 h 352425"/>
              <a:gd name="connsiteX10-437" fmla="*/ 0 w 352425"/>
              <a:gd name="connsiteY10-438" fmla="*/ 314316 h 352425"/>
              <a:gd name="connsiteX11-439" fmla="*/ 0 w 352425"/>
              <a:gd name="connsiteY11-440" fmla="*/ 38113 h 352425"/>
              <a:gd name="connsiteX12-441" fmla="*/ 38113 w 352425"/>
              <a:gd name="connsiteY12-442" fmla="*/ 0 h 352425"/>
              <a:gd name="connsiteX0-443" fmla="*/ 38113 w 352425"/>
              <a:gd name="connsiteY0-444" fmla="*/ 0 h 352425"/>
              <a:gd name="connsiteX1-445" fmla="*/ 62232 w 352425"/>
              <a:gd name="connsiteY1-446" fmla="*/ 0 h 352425"/>
              <a:gd name="connsiteX2-447" fmla="*/ 100328 w 352425"/>
              <a:gd name="connsiteY2-448" fmla="*/ 38098 h 352425"/>
              <a:gd name="connsiteX3-449" fmla="*/ 100328 w 352425"/>
              <a:gd name="connsiteY3-450" fmla="*/ 209562 h 352425"/>
              <a:gd name="connsiteX4-451" fmla="*/ 138416 w 352425"/>
              <a:gd name="connsiteY4-452" fmla="*/ 247653 h 352425"/>
              <a:gd name="connsiteX5-453" fmla="*/ 314342 w 352425"/>
              <a:gd name="connsiteY5-454" fmla="*/ 247653 h 352425"/>
              <a:gd name="connsiteX6-455" fmla="*/ 352425 w 352425"/>
              <a:gd name="connsiteY6-456" fmla="*/ 285734 h 352425"/>
              <a:gd name="connsiteX7-457" fmla="*/ 352425 w 352425"/>
              <a:gd name="connsiteY7-458" fmla="*/ 314327 h 352425"/>
              <a:gd name="connsiteX8-459" fmla="*/ 314323 w 352425"/>
              <a:gd name="connsiteY8-460" fmla="*/ 352425 h 352425"/>
              <a:gd name="connsiteX9-461" fmla="*/ 38109 w 352425"/>
              <a:gd name="connsiteY9-462" fmla="*/ 352425 h 352425"/>
              <a:gd name="connsiteX10-463" fmla="*/ 0 w 352425"/>
              <a:gd name="connsiteY10-464" fmla="*/ 314316 h 352425"/>
              <a:gd name="connsiteX11-465" fmla="*/ 0 w 352425"/>
              <a:gd name="connsiteY11-466" fmla="*/ 38113 h 352425"/>
              <a:gd name="connsiteX12-467" fmla="*/ 38113 w 352425"/>
              <a:gd name="connsiteY12-468" fmla="*/ 0 h 352425"/>
              <a:gd name="connsiteX0-469" fmla="*/ 38113 w 352425"/>
              <a:gd name="connsiteY0-470" fmla="*/ 0 h 352425"/>
              <a:gd name="connsiteX1-471" fmla="*/ 62232 w 352425"/>
              <a:gd name="connsiteY1-472" fmla="*/ 0 h 352425"/>
              <a:gd name="connsiteX2-473" fmla="*/ 100328 w 352425"/>
              <a:gd name="connsiteY2-474" fmla="*/ 38098 h 352425"/>
              <a:gd name="connsiteX3-475" fmla="*/ 100328 w 352425"/>
              <a:gd name="connsiteY3-476" fmla="*/ 209562 h 352425"/>
              <a:gd name="connsiteX4-477" fmla="*/ 138416 w 352425"/>
              <a:gd name="connsiteY4-478" fmla="*/ 247653 h 352425"/>
              <a:gd name="connsiteX5-479" fmla="*/ 314342 w 352425"/>
              <a:gd name="connsiteY5-480" fmla="*/ 247653 h 352425"/>
              <a:gd name="connsiteX6-481" fmla="*/ 352425 w 352425"/>
              <a:gd name="connsiteY6-482" fmla="*/ 285734 h 352425"/>
              <a:gd name="connsiteX7-483" fmla="*/ 352425 w 352425"/>
              <a:gd name="connsiteY7-484" fmla="*/ 314327 h 352425"/>
              <a:gd name="connsiteX8-485" fmla="*/ 314323 w 352425"/>
              <a:gd name="connsiteY8-486" fmla="*/ 352425 h 352425"/>
              <a:gd name="connsiteX9-487" fmla="*/ 38109 w 352425"/>
              <a:gd name="connsiteY9-488" fmla="*/ 352425 h 352425"/>
              <a:gd name="connsiteX10-489" fmla="*/ 0 w 352425"/>
              <a:gd name="connsiteY10-490" fmla="*/ 314316 h 352425"/>
              <a:gd name="connsiteX11-491" fmla="*/ 0 w 352425"/>
              <a:gd name="connsiteY11-492" fmla="*/ 38113 h 352425"/>
              <a:gd name="connsiteX12-493" fmla="*/ 38113 w 352425"/>
              <a:gd name="connsiteY12-494" fmla="*/ 0 h 352425"/>
              <a:gd name="connsiteX0-495" fmla="*/ 38113 w 352425"/>
              <a:gd name="connsiteY0-496" fmla="*/ 0 h 352425"/>
              <a:gd name="connsiteX1-497" fmla="*/ 62232 w 352425"/>
              <a:gd name="connsiteY1-498" fmla="*/ 0 h 352425"/>
              <a:gd name="connsiteX2-499" fmla="*/ 100328 w 352425"/>
              <a:gd name="connsiteY2-500" fmla="*/ 38098 h 352425"/>
              <a:gd name="connsiteX3-501" fmla="*/ 100328 w 352425"/>
              <a:gd name="connsiteY3-502" fmla="*/ 209562 h 352425"/>
              <a:gd name="connsiteX4-503" fmla="*/ 138416 w 352425"/>
              <a:gd name="connsiteY4-504" fmla="*/ 247653 h 352425"/>
              <a:gd name="connsiteX5-505" fmla="*/ 314342 w 352425"/>
              <a:gd name="connsiteY5-506" fmla="*/ 247653 h 352425"/>
              <a:gd name="connsiteX6-507" fmla="*/ 352425 w 352425"/>
              <a:gd name="connsiteY6-508" fmla="*/ 285734 h 352425"/>
              <a:gd name="connsiteX7-509" fmla="*/ 352425 w 352425"/>
              <a:gd name="connsiteY7-510" fmla="*/ 314327 h 352425"/>
              <a:gd name="connsiteX8-511" fmla="*/ 314323 w 352425"/>
              <a:gd name="connsiteY8-512" fmla="*/ 352425 h 352425"/>
              <a:gd name="connsiteX9-513" fmla="*/ 38109 w 352425"/>
              <a:gd name="connsiteY9-514" fmla="*/ 352425 h 352425"/>
              <a:gd name="connsiteX10-515" fmla="*/ 0 w 352425"/>
              <a:gd name="connsiteY10-516" fmla="*/ 314316 h 352425"/>
              <a:gd name="connsiteX11-517" fmla="*/ 0 w 352425"/>
              <a:gd name="connsiteY11-518" fmla="*/ 38113 h 352425"/>
              <a:gd name="connsiteX12-519" fmla="*/ 38113 w 352425"/>
              <a:gd name="connsiteY12-520" fmla="*/ 0 h 352425"/>
              <a:gd name="connsiteX0-521" fmla="*/ 38113 w 352425"/>
              <a:gd name="connsiteY0-522" fmla="*/ 0 h 352425"/>
              <a:gd name="connsiteX1-523" fmla="*/ 62232 w 352425"/>
              <a:gd name="connsiteY1-524" fmla="*/ 0 h 352425"/>
              <a:gd name="connsiteX2-525" fmla="*/ 100328 w 352425"/>
              <a:gd name="connsiteY2-526" fmla="*/ 38098 h 352425"/>
              <a:gd name="connsiteX3-527" fmla="*/ 100328 w 352425"/>
              <a:gd name="connsiteY3-528" fmla="*/ 209562 h 352425"/>
              <a:gd name="connsiteX4-529" fmla="*/ 138416 w 352425"/>
              <a:gd name="connsiteY4-530" fmla="*/ 247653 h 352425"/>
              <a:gd name="connsiteX5-531" fmla="*/ 314342 w 352425"/>
              <a:gd name="connsiteY5-532" fmla="*/ 247653 h 352425"/>
              <a:gd name="connsiteX6-533" fmla="*/ 352425 w 352425"/>
              <a:gd name="connsiteY6-534" fmla="*/ 285734 h 352425"/>
              <a:gd name="connsiteX7-535" fmla="*/ 352425 w 352425"/>
              <a:gd name="connsiteY7-536" fmla="*/ 314327 h 352425"/>
              <a:gd name="connsiteX8-537" fmla="*/ 314323 w 352425"/>
              <a:gd name="connsiteY8-538" fmla="*/ 352425 h 352425"/>
              <a:gd name="connsiteX9-539" fmla="*/ 38109 w 352425"/>
              <a:gd name="connsiteY9-540" fmla="*/ 352425 h 352425"/>
              <a:gd name="connsiteX10-541" fmla="*/ 0 w 352425"/>
              <a:gd name="connsiteY10-542" fmla="*/ 314316 h 352425"/>
              <a:gd name="connsiteX11-543" fmla="*/ 0 w 352425"/>
              <a:gd name="connsiteY11-544" fmla="*/ 38113 h 352425"/>
              <a:gd name="connsiteX12-545" fmla="*/ 38113 w 352425"/>
              <a:gd name="connsiteY12-546" fmla="*/ 0 h 352425"/>
              <a:gd name="connsiteX0-547" fmla="*/ 38113 w 352425"/>
              <a:gd name="connsiteY0-548" fmla="*/ 0 h 352425"/>
              <a:gd name="connsiteX1-549" fmla="*/ 62232 w 352425"/>
              <a:gd name="connsiteY1-550" fmla="*/ 0 h 352425"/>
              <a:gd name="connsiteX2-551" fmla="*/ 100328 w 352425"/>
              <a:gd name="connsiteY2-552" fmla="*/ 38098 h 352425"/>
              <a:gd name="connsiteX3-553" fmla="*/ 100328 w 352425"/>
              <a:gd name="connsiteY3-554" fmla="*/ 209562 h 352425"/>
              <a:gd name="connsiteX4-555" fmla="*/ 138416 w 352425"/>
              <a:gd name="connsiteY4-556" fmla="*/ 247653 h 352425"/>
              <a:gd name="connsiteX5-557" fmla="*/ 314342 w 352425"/>
              <a:gd name="connsiteY5-558" fmla="*/ 247653 h 352425"/>
              <a:gd name="connsiteX6-559" fmla="*/ 352425 w 352425"/>
              <a:gd name="connsiteY6-560" fmla="*/ 285734 h 352425"/>
              <a:gd name="connsiteX7-561" fmla="*/ 352425 w 352425"/>
              <a:gd name="connsiteY7-562" fmla="*/ 314327 h 352425"/>
              <a:gd name="connsiteX8-563" fmla="*/ 314323 w 352425"/>
              <a:gd name="connsiteY8-564" fmla="*/ 352425 h 352425"/>
              <a:gd name="connsiteX9-565" fmla="*/ 38109 w 352425"/>
              <a:gd name="connsiteY9-566" fmla="*/ 352425 h 352425"/>
              <a:gd name="connsiteX10-567" fmla="*/ 0 w 352425"/>
              <a:gd name="connsiteY10-568" fmla="*/ 314316 h 352425"/>
              <a:gd name="connsiteX11-569" fmla="*/ 0 w 352425"/>
              <a:gd name="connsiteY11-570" fmla="*/ 38113 h 352425"/>
              <a:gd name="connsiteX12-571" fmla="*/ 38113 w 352425"/>
              <a:gd name="connsiteY12-572" fmla="*/ 0 h 35242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Lst>
            <a:rect l="l" t="t" r="r" b="b"/>
            <a:pathLst>
              <a:path w="352425" h="352425">
                <a:moveTo>
                  <a:pt x="38113" y="0"/>
                </a:moveTo>
                <a:cubicBezTo>
                  <a:pt x="38113" y="0"/>
                  <a:pt x="62233" y="1"/>
                  <a:pt x="62232" y="0"/>
                </a:cubicBezTo>
                <a:cubicBezTo>
                  <a:pt x="84551" y="1"/>
                  <a:pt x="100329" y="15781"/>
                  <a:pt x="100328" y="38098"/>
                </a:cubicBezTo>
                <a:cubicBezTo>
                  <a:pt x="100329" y="38099"/>
                  <a:pt x="100329" y="209563"/>
                  <a:pt x="100328" y="209562"/>
                </a:cubicBezTo>
                <a:cubicBezTo>
                  <a:pt x="100329" y="231876"/>
                  <a:pt x="116104" y="247654"/>
                  <a:pt x="138416" y="247653"/>
                </a:cubicBezTo>
                <a:cubicBezTo>
                  <a:pt x="138417" y="247654"/>
                  <a:pt x="314343" y="247654"/>
                  <a:pt x="314342" y="247653"/>
                </a:cubicBezTo>
                <a:cubicBezTo>
                  <a:pt x="336652" y="247654"/>
                  <a:pt x="352426" y="263426"/>
                  <a:pt x="352425" y="285734"/>
                </a:cubicBezTo>
                <a:cubicBezTo>
                  <a:pt x="352426" y="285735"/>
                  <a:pt x="352426" y="314328"/>
                  <a:pt x="352425" y="314327"/>
                </a:cubicBezTo>
                <a:cubicBezTo>
                  <a:pt x="352426" y="336646"/>
                  <a:pt x="336644" y="352426"/>
                  <a:pt x="314323" y="352425"/>
                </a:cubicBezTo>
                <a:cubicBezTo>
                  <a:pt x="314324" y="352426"/>
                  <a:pt x="38110" y="352426"/>
                  <a:pt x="38109" y="352425"/>
                </a:cubicBezTo>
                <a:cubicBezTo>
                  <a:pt x="15787" y="352426"/>
                  <a:pt x="1" y="336640"/>
                  <a:pt x="0" y="314316"/>
                </a:cubicBezTo>
                <a:cubicBezTo>
                  <a:pt x="1" y="314317"/>
                  <a:pt x="1" y="38114"/>
                  <a:pt x="0" y="38113"/>
                </a:cubicBezTo>
                <a:cubicBezTo>
                  <a:pt x="1" y="15790"/>
                  <a:pt x="15788" y="0"/>
                  <a:pt x="38113" y="0"/>
                </a:cubicBezTo>
                <a:close/>
              </a:path>
            </a:pathLst>
          </a:custGeom>
          <a:gradFill>
            <a:gsLst>
              <a:gs pos="88000">
                <a:schemeClr val="accent1"/>
              </a:gs>
              <a:gs pos="0">
                <a:schemeClr val="accent1">
                  <a:lumMod val="25000"/>
                  <a:lumOff val="75000"/>
                </a:schemeClr>
              </a:gs>
            </a:gsLst>
            <a:lin ang="8100000" scaled="1"/>
          </a:gradFill>
          <a:ln>
            <a:noFill/>
          </a:ln>
          <a:effectLst>
            <a:outerShdw blurRad="101600" dist="38100" dir="2700000" algn="tl" rotWithShape="0">
              <a:schemeClr val="accent1">
                <a:lumMod val="75000"/>
                <a:alpha val="20000"/>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350"/>
          </a:p>
        </p:txBody>
      </p:sp>
      <p:sp>
        <p:nvSpPr>
          <p:cNvPr id="10" name="任意多边形: 形状 14"/>
          <p:cNvSpPr/>
          <p:nvPr>
            <p:custDataLst>
              <p:tags r:id="rId8"/>
            </p:custDataLst>
          </p:nvPr>
        </p:nvSpPr>
        <p:spPr>
          <a:xfrm flipH="1">
            <a:off x="8406765" y="5393690"/>
            <a:ext cx="240030" cy="326390"/>
          </a:xfrm>
          <a:custGeom>
            <a:avLst/>
            <a:gdLst>
              <a:gd name="connsiteX0" fmla="*/ 38113 w 352425"/>
              <a:gd name="connsiteY0" fmla="*/ 0 h 352425"/>
              <a:gd name="connsiteX1" fmla="*/ 62232 w 352425"/>
              <a:gd name="connsiteY1" fmla="*/ 0 h 352425"/>
              <a:gd name="connsiteX2" fmla="*/ 100328 w 352425"/>
              <a:gd name="connsiteY2" fmla="*/ 38098 h 352425"/>
              <a:gd name="connsiteX3" fmla="*/ 100328 w 352425"/>
              <a:gd name="connsiteY3" fmla="*/ 209562 h 352425"/>
              <a:gd name="connsiteX4" fmla="*/ 138416 w 352425"/>
              <a:gd name="connsiteY4" fmla="*/ 247653 h 352425"/>
              <a:gd name="connsiteX5" fmla="*/ 314342 w 352425"/>
              <a:gd name="connsiteY5" fmla="*/ 247653 h 352425"/>
              <a:gd name="connsiteX6" fmla="*/ 352425 w 352425"/>
              <a:gd name="connsiteY6" fmla="*/ 285734 h 352425"/>
              <a:gd name="connsiteX7" fmla="*/ 352425 w 352425"/>
              <a:gd name="connsiteY7" fmla="*/ 314327 h 352425"/>
              <a:gd name="connsiteX8" fmla="*/ 314323 w 352425"/>
              <a:gd name="connsiteY8" fmla="*/ 352425 h 352425"/>
              <a:gd name="connsiteX9" fmla="*/ 38109 w 352425"/>
              <a:gd name="connsiteY9" fmla="*/ 352425 h 352425"/>
              <a:gd name="connsiteX10" fmla="*/ 0 w 352425"/>
              <a:gd name="connsiteY10" fmla="*/ 314316 h 352425"/>
              <a:gd name="connsiteX11" fmla="*/ 0 w 352425"/>
              <a:gd name="connsiteY11" fmla="*/ 38113 h 352425"/>
              <a:gd name="connsiteX12" fmla="*/ 38113 w 352425"/>
              <a:gd name="connsiteY12" fmla="*/ 0 h 352425"/>
              <a:gd name="connsiteX0-1" fmla="*/ 38113 w 352425"/>
              <a:gd name="connsiteY0-2" fmla="*/ 0 h 352425"/>
              <a:gd name="connsiteX1-3" fmla="*/ 62232 w 352425"/>
              <a:gd name="connsiteY1-4" fmla="*/ 0 h 352425"/>
              <a:gd name="connsiteX2-5" fmla="*/ 100328 w 352425"/>
              <a:gd name="connsiteY2-6" fmla="*/ 38098 h 352425"/>
              <a:gd name="connsiteX3-7" fmla="*/ 100328 w 352425"/>
              <a:gd name="connsiteY3-8" fmla="*/ 209562 h 352425"/>
              <a:gd name="connsiteX4-9" fmla="*/ 138416 w 352425"/>
              <a:gd name="connsiteY4-10" fmla="*/ 247653 h 352425"/>
              <a:gd name="connsiteX5-11" fmla="*/ 314342 w 352425"/>
              <a:gd name="connsiteY5-12" fmla="*/ 247653 h 352425"/>
              <a:gd name="connsiteX6-13" fmla="*/ 352425 w 352425"/>
              <a:gd name="connsiteY6-14" fmla="*/ 285734 h 352425"/>
              <a:gd name="connsiteX7-15" fmla="*/ 352425 w 352425"/>
              <a:gd name="connsiteY7-16" fmla="*/ 314327 h 352425"/>
              <a:gd name="connsiteX8-17" fmla="*/ 314323 w 352425"/>
              <a:gd name="connsiteY8-18" fmla="*/ 352425 h 352425"/>
              <a:gd name="connsiteX9-19" fmla="*/ 38109 w 352425"/>
              <a:gd name="connsiteY9-20" fmla="*/ 352425 h 352425"/>
              <a:gd name="connsiteX10-21" fmla="*/ 0 w 352425"/>
              <a:gd name="connsiteY10-22" fmla="*/ 314316 h 352425"/>
              <a:gd name="connsiteX11-23" fmla="*/ 0 w 352425"/>
              <a:gd name="connsiteY11-24" fmla="*/ 38113 h 352425"/>
              <a:gd name="connsiteX12-25" fmla="*/ 38113 w 352425"/>
              <a:gd name="connsiteY12-26" fmla="*/ 0 h 352425"/>
              <a:gd name="connsiteX0-27" fmla="*/ 38113 w 352425"/>
              <a:gd name="connsiteY0-28" fmla="*/ 0 h 352425"/>
              <a:gd name="connsiteX1-29" fmla="*/ 62232 w 352425"/>
              <a:gd name="connsiteY1-30" fmla="*/ 0 h 352425"/>
              <a:gd name="connsiteX2-31" fmla="*/ 100328 w 352425"/>
              <a:gd name="connsiteY2-32" fmla="*/ 38098 h 352425"/>
              <a:gd name="connsiteX3-33" fmla="*/ 100328 w 352425"/>
              <a:gd name="connsiteY3-34" fmla="*/ 209562 h 352425"/>
              <a:gd name="connsiteX4-35" fmla="*/ 138416 w 352425"/>
              <a:gd name="connsiteY4-36" fmla="*/ 247653 h 352425"/>
              <a:gd name="connsiteX5-37" fmla="*/ 314342 w 352425"/>
              <a:gd name="connsiteY5-38" fmla="*/ 247653 h 352425"/>
              <a:gd name="connsiteX6-39" fmla="*/ 352425 w 352425"/>
              <a:gd name="connsiteY6-40" fmla="*/ 285734 h 352425"/>
              <a:gd name="connsiteX7-41" fmla="*/ 352425 w 352425"/>
              <a:gd name="connsiteY7-42" fmla="*/ 314327 h 352425"/>
              <a:gd name="connsiteX8-43" fmla="*/ 314323 w 352425"/>
              <a:gd name="connsiteY8-44" fmla="*/ 352425 h 352425"/>
              <a:gd name="connsiteX9-45" fmla="*/ 38109 w 352425"/>
              <a:gd name="connsiteY9-46" fmla="*/ 352425 h 352425"/>
              <a:gd name="connsiteX10-47" fmla="*/ 0 w 352425"/>
              <a:gd name="connsiteY10-48" fmla="*/ 314316 h 352425"/>
              <a:gd name="connsiteX11-49" fmla="*/ 0 w 352425"/>
              <a:gd name="connsiteY11-50" fmla="*/ 38113 h 352425"/>
              <a:gd name="connsiteX12-51" fmla="*/ 38113 w 352425"/>
              <a:gd name="connsiteY12-52" fmla="*/ 0 h 352425"/>
              <a:gd name="connsiteX0-53" fmla="*/ 38113 w 352425"/>
              <a:gd name="connsiteY0-54" fmla="*/ 0 h 352425"/>
              <a:gd name="connsiteX1-55" fmla="*/ 62232 w 352425"/>
              <a:gd name="connsiteY1-56" fmla="*/ 0 h 352425"/>
              <a:gd name="connsiteX2-57" fmla="*/ 100328 w 352425"/>
              <a:gd name="connsiteY2-58" fmla="*/ 38098 h 352425"/>
              <a:gd name="connsiteX3-59" fmla="*/ 100328 w 352425"/>
              <a:gd name="connsiteY3-60" fmla="*/ 209562 h 352425"/>
              <a:gd name="connsiteX4-61" fmla="*/ 138416 w 352425"/>
              <a:gd name="connsiteY4-62" fmla="*/ 247653 h 352425"/>
              <a:gd name="connsiteX5-63" fmla="*/ 314342 w 352425"/>
              <a:gd name="connsiteY5-64" fmla="*/ 247653 h 352425"/>
              <a:gd name="connsiteX6-65" fmla="*/ 352425 w 352425"/>
              <a:gd name="connsiteY6-66" fmla="*/ 285734 h 352425"/>
              <a:gd name="connsiteX7-67" fmla="*/ 352425 w 352425"/>
              <a:gd name="connsiteY7-68" fmla="*/ 314327 h 352425"/>
              <a:gd name="connsiteX8-69" fmla="*/ 314323 w 352425"/>
              <a:gd name="connsiteY8-70" fmla="*/ 352425 h 352425"/>
              <a:gd name="connsiteX9-71" fmla="*/ 38109 w 352425"/>
              <a:gd name="connsiteY9-72" fmla="*/ 352425 h 352425"/>
              <a:gd name="connsiteX10-73" fmla="*/ 0 w 352425"/>
              <a:gd name="connsiteY10-74" fmla="*/ 314316 h 352425"/>
              <a:gd name="connsiteX11-75" fmla="*/ 0 w 352425"/>
              <a:gd name="connsiteY11-76" fmla="*/ 38113 h 352425"/>
              <a:gd name="connsiteX12-77" fmla="*/ 38113 w 352425"/>
              <a:gd name="connsiteY12-78" fmla="*/ 0 h 352425"/>
              <a:gd name="connsiteX0-79" fmla="*/ 38113 w 352425"/>
              <a:gd name="connsiteY0-80" fmla="*/ 0 h 352425"/>
              <a:gd name="connsiteX1-81" fmla="*/ 62232 w 352425"/>
              <a:gd name="connsiteY1-82" fmla="*/ 0 h 352425"/>
              <a:gd name="connsiteX2-83" fmla="*/ 100328 w 352425"/>
              <a:gd name="connsiteY2-84" fmla="*/ 38098 h 352425"/>
              <a:gd name="connsiteX3-85" fmla="*/ 100328 w 352425"/>
              <a:gd name="connsiteY3-86" fmla="*/ 209562 h 352425"/>
              <a:gd name="connsiteX4-87" fmla="*/ 138416 w 352425"/>
              <a:gd name="connsiteY4-88" fmla="*/ 247653 h 352425"/>
              <a:gd name="connsiteX5-89" fmla="*/ 314342 w 352425"/>
              <a:gd name="connsiteY5-90" fmla="*/ 247653 h 352425"/>
              <a:gd name="connsiteX6-91" fmla="*/ 352425 w 352425"/>
              <a:gd name="connsiteY6-92" fmla="*/ 285734 h 352425"/>
              <a:gd name="connsiteX7-93" fmla="*/ 352425 w 352425"/>
              <a:gd name="connsiteY7-94" fmla="*/ 314327 h 352425"/>
              <a:gd name="connsiteX8-95" fmla="*/ 314323 w 352425"/>
              <a:gd name="connsiteY8-96" fmla="*/ 352425 h 352425"/>
              <a:gd name="connsiteX9-97" fmla="*/ 38109 w 352425"/>
              <a:gd name="connsiteY9-98" fmla="*/ 352425 h 352425"/>
              <a:gd name="connsiteX10-99" fmla="*/ 0 w 352425"/>
              <a:gd name="connsiteY10-100" fmla="*/ 314316 h 352425"/>
              <a:gd name="connsiteX11-101" fmla="*/ 0 w 352425"/>
              <a:gd name="connsiteY11-102" fmla="*/ 38113 h 352425"/>
              <a:gd name="connsiteX12-103" fmla="*/ 38113 w 352425"/>
              <a:gd name="connsiteY12-104" fmla="*/ 0 h 352425"/>
              <a:gd name="connsiteX0-105" fmla="*/ 38113 w 352425"/>
              <a:gd name="connsiteY0-106" fmla="*/ 0 h 352425"/>
              <a:gd name="connsiteX1-107" fmla="*/ 62232 w 352425"/>
              <a:gd name="connsiteY1-108" fmla="*/ 0 h 352425"/>
              <a:gd name="connsiteX2-109" fmla="*/ 100328 w 352425"/>
              <a:gd name="connsiteY2-110" fmla="*/ 38098 h 352425"/>
              <a:gd name="connsiteX3-111" fmla="*/ 100328 w 352425"/>
              <a:gd name="connsiteY3-112" fmla="*/ 209562 h 352425"/>
              <a:gd name="connsiteX4-113" fmla="*/ 138416 w 352425"/>
              <a:gd name="connsiteY4-114" fmla="*/ 247653 h 352425"/>
              <a:gd name="connsiteX5-115" fmla="*/ 314342 w 352425"/>
              <a:gd name="connsiteY5-116" fmla="*/ 247653 h 352425"/>
              <a:gd name="connsiteX6-117" fmla="*/ 352425 w 352425"/>
              <a:gd name="connsiteY6-118" fmla="*/ 285734 h 352425"/>
              <a:gd name="connsiteX7-119" fmla="*/ 352425 w 352425"/>
              <a:gd name="connsiteY7-120" fmla="*/ 314327 h 352425"/>
              <a:gd name="connsiteX8-121" fmla="*/ 314323 w 352425"/>
              <a:gd name="connsiteY8-122" fmla="*/ 352425 h 352425"/>
              <a:gd name="connsiteX9-123" fmla="*/ 38109 w 352425"/>
              <a:gd name="connsiteY9-124" fmla="*/ 352425 h 352425"/>
              <a:gd name="connsiteX10-125" fmla="*/ 0 w 352425"/>
              <a:gd name="connsiteY10-126" fmla="*/ 314316 h 352425"/>
              <a:gd name="connsiteX11-127" fmla="*/ 0 w 352425"/>
              <a:gd name="connsiteY11-128" fmla="*/ 38113 h 352425"/>
              <a:gd name="connsiteX12-129" fmla="*/ 38113 w 352425"/>
              <a:gd name="connsiteY12-130" fmla="*/ 0 h 352425"/>
              <a:gd name="connsiteX0-131" fmla="*/ 38113 w 352425"/>
              <a:gd name="connsiteY0-132" fmla="*/ 0 h 352425"/>
              <a:gd name="connsiteX1-133" fmla="*/ 62232 w 352425"/>
              <a:gd name="connsiteY1-134" fmla="*/ 0 h 352425"/>
              <a:gd name="connsiteX2-135" fmla="*/ 100328 w 352425"/>
              <a:gd name="connsiteY2-136" fmla="*/ 38098 h 352425"/>
              <a:gd name="connsiteX3-137" fmla="*/ 100328 w 352425"/>
              <a:gd name="connsiteY3-138" fmla="*/ 209562 h 352425"/>
              <a:gd name="connsiteX4-139" fmla="*/ 138416 w 352425"/>
              <a:gd name="connsiteY4-140" fmla="*/ 247653 h 352425"/>
              <a:gd name="connsiteX5-141" fmla="*/ 314342 w 352425"/>
              <a:gd name="connsiteY5-142" fmla="*/ 247653 h 352425"/>
              <a:gd name="connsiteX6-143" fmla="*/ 352425 w 352425"/>
              <a:gd name="connsiteY6-144" fmla="*/ 285734 h 352425"/>
              <a:gd name="connsiteX7-145" fmla="*/ 352425 w 352425"/>
              <a:gd name="connsiteY7-146" fmla="*/ 314327 h 352425"/>
              <a:gd name="connsiteX8-147" fmla="*/ 314323 w 352425"/>
              <a:gd name="connsiteY8-148" fmla="*/ 352425 h 352425"/>
              <a:gd name="connsiteX9-149" fmla="*/ 38109 w 352425"/>
              <a:gd name="connsiteY9-150" fmla="*/ 352425 h 352425"/>
              <a:gd name="connsiteX10-151" fmla="*/ 0 w 352425"/>
              <a:gd name="connsiteY10-152" fmla="*/ 314316 h 352425"/>
              <a:gd name="connsiteX11-153" fmla="*/ 0 w 352425"/>
              <a:gd name="connsiteY11-154" fmla="*/ 38113 h 352425"/>
              <a:gd name="connsiteX12-155" fmla="*/ 38113 w 352425"/>
              <a:gd name="connsiteY12-156" fmla="*/ 0 h 352425"/>
              <a:gd name="connsiteX0-157" fmla="*/ 38113 w 352425"/>
              <a:gd name="connsiteY0-158" fmla="*/ 0 h 352425"/>
              <a:gd name="connsiteX1-159" fmla="*/ 62232 w 352425"/>
              <a:gd name="connsiteY1-160" fmla="*/ 0 h 352425"/>
              <a:gd name="connsiteX2-161" fmla="*/ 100328 w 352425"/>
              <a:gd name="connsiteY2-162" fmla="*/ 38098 h 352425"/>
              <a:gd name="connsiteX3-163" fmla="*/ 100328 w 352425"/>
              <a:gd name="connsiteY3-164" fmla="*/ 209562 h 352425"/>
              <a:gd name="connsiteX4-165" fmla="*/ 138416 w 352425"/>
              <a:gd name="connsiteY4-166" fmla="*/ 247653 h 352425"/>
              <a:gd name="connsiteX5-167" fmla="*/ 314342 w 352425"/>
              <a:gd name="connsiteY5-168" fmla="*/ 247653 h 352425"/>
              <a:gd name="connsiteX6-169" fmla="*/ 352425 w 352425"/>
              <a:gd name="connsiteY6-170" fmla="*/ 285734 h 352425"/>
              <a:gd name="connsiteX7-171" fmla="*/ 352425 w 352425"/>
              <a:gd name="connsiteY7-172" fmla="*/ 314327 h 352425"/>
              <a:gd name="connsiteX8-173" fmla="*/ 314323 w 352425"/>
              <a:gd name="connsiteY8-174" fmla="*/ 352425 h 352425"/>
              <a:gd name="connsiteX9-175" fmla="*/ 38109 w 352425"/>
              <a:gd name="connsiteY9-176" fmla="*/ 352425 h 352425"/>
              <a:gd name="connsiteX10-177" fmla="*/ 0 w 352425"/>
              <a:gd name="connsiteY10-178" fmla="*/ 314316 h 352425"/>
              <a:gd name="connsiteX11-179" fmla="*/ 0 w 352425"/>
              <a:gd name="connsiteY11-180" fmla="*/ 38113 h 352425"/>
              <a:gd name="connsiteX12-181" fmla="*/ 38113 w 352425"/>
              <a:gd name="connsiteY12-182" fmla="*/ 0 h 352425"/>
              <a:gd name="connsiteX0-183" fmla="*/ 38113 w 352425"/>
              <a:gd name="connsiteY0-184" fmla="*/ 0 h 352425"/>
              <a:gd name="connsiteX1-185" fmla="*/ 62232 w 352425"/>
              <a:gd name="connsiteY1-186" fmla="*/ 0 h 352425"/>
              <a:gd name="connsiteX2-187" fmla="*/ 100328 w 352425"/>
              <a:gd name="connsiteY2-188" fmla="*/ 38098 h 352425"/>
              <a:gd name="connsiteX3-189" fmla="*/ 100328 w 352425"/>
              <a:gd name="connsiteY3-190" fmla="*/ 209562 h 352425"/>
              <a:gd name="connsiteX4-191" fmla="*/ 138416 w 352425"/>
              <a:gd name="connsiteY4-192" fmla="*/ 247653 h 352425"/>
              <a:gd name="connsiteX5-193" fmla="*/ 314342 w 352425"/>
              <a:gd name="connsiteY5-194" fmla="*/ 247653 h 352425"/>
              <a:gd name="connsiteX6-195" fmla="*/ 352425 w 352425"/>
              <a:gd name="connsiteY6-196" fmla="*/ 285734 h 352425"/>
              <a:gd name="connsiteX7-197" fmla="*/ 352425 w 352425"/>
              <a:gd name="connsiteY7-198" fmla="*/ 314327 h 352425"/>
              <a:gd name="connsiteX8-199" fmla="*/ 314323 w 352425"/>
              <a:gd name="connsiteY8-200" fmla="*/ 352425 h 352425"/>
              <a:gd name="connsiteX9-201" fmla="*/ 38109 w 352425"/>
              <a:gd name="connsiteY9-202" fmla="*/ 352425 h 352425"/>
              <a:gd name="connsiteX10-203" fmla="*/ 0 w 352425"/>
              <a:gd name="connsiteY10-204" fmla="*/ 314316 h 352425"/>
              <a:gd name="connsiteX11-205" fmla="*/ 0 w 352425"/>
              <a:gd name="connsiteY11-206" fmla="*/ 38113 h 352425"/>
              <a:gd name="connsiteX12-207" fmla="*/ 38113 w 352425"/>
              <a:gd name="connsiteY12-208" fmla="*/ 0 h 352425"/>
              <a:gd name="connsiteX0-209" fmla="*/ 38113 w 352425"/>
              <a:gd name="connsiteY0-210" fmla="*/ 0 h 352425"/>
              <a:gd name="connsiteX1-211" fmla="*/ 62232 w 352425"/>
              <a:gd name="connsiteY1-212" fmla="*/ 0 h 352425"/>
              <a:gd name="connsiteX2-213" fmla="*/ 100328 w 352425"/>
              <a:gd name="connsiteY2-214" fmla="*/ 38098 h 352425"/>
              <a:gd name="connsiteX3-215" fmla="*/ 100328 w 352425"/>
              <a:gd name="connsiteY3-216" fmla="*/ 209562 h 352425"/>
              <a:gd name="connsiteX4-217" fmla="*/ 138416 w 352425"/>
              <a:gd name="connsiteY4-218" fmla="*/ 247653 h 352425"/>
              <a:gd name="connsiteX5-219" fmla="*/ 314342 w 352425"/>
              <a:gd name="connsiteY5-220" fmla="*/ 247653 h 352425"/>
              <a:gd name="connsiteX6-221" fmla="*/ 352425 w 352425"/>
              <a:gd name="connsiteY6-222" fmla="*/ 285734 h 352425"/>
              <a:gd name="connsiteX7-223" fmla="*/ 352425 w 352425"/>
              <a:gd name="connsiteY7-224" fmla="*/ 314327 h 352425"/>
              <a:gd name="connsiteX8-225" fmla="*/ 314323 w 352425"/>
              <a:gd name="connsiteY8-226" fmla="*/ 352425 h 352425"/>
              <a:gd name="connsiteX9-227" fmla="*/ 38109 w 352425"/>
              <a:gd name="connsiteY9-228" fmla="*/ 352425 h 352425"/>
              <a:gd name="connsiteX10-229" fmla="*/ 0 w 352425"/>
              <a:gd name="connsiteY10-230" fmla="*/ 314316 h 352425"/>
              <a:gd name="connsiteX11-231" fmla="*/ 0 w 352425"/>
              <a:gd name="connsiteY11-232" fmla="*/ 38113 h 352425"/>
              <a:gd name="connsiteX12-233" fmla="*/ 38113 w 352425"/>
              <a:gd name="connsiteY12-234" fmla="*/ 0 h 352425"/>
              <a:gd name="connsiteX0-235" fmla="*/ 38113 w 352425"/>
              <a:gd name="connsiteY0-236" fmla="*/ 0 h 352425"/>
              <a:gd name="connsiteX1-237" fmla="*/ 62232 w 352425"/>
              <a:gd name="connsiteY1-238" fmla="*/ 0 h 352425"/>
              <a:gd name="connsiteX2-239" fmla="*/ 100328 w 352425"/>
              <a:gd name="connsiteY2-240" fmla="*/ 38098 h 352425"/>
              <a:gd name="connsiteX3-241" fmla="*/ 100328 w 352425"/>
              <a:gd name="connsiteY3-242" fmla="*/ 209562 h 352425"/>
              <a:gd name="connsiteX4-243" fmla="*/ 138416 w 352425"/>
              <a:gd name="connsiteY4-244" fmla="*/ 247653 h 352425"/>
              <a:gd name="connsiteX5-245" fmla="*/ 314342 w 352425"/>
              <a:gd name="connsiteY5-246" fmla="*/ 247653 h 352425"/>
              <a:gd name="connsiteX6-247" fmla="*/ 352425 w 352425"/>
              <a:gd name="connsiteY6-248" fmla="*/ 285734 h 352425"/>
              <a:gd name="connsiteX7-249" fmla="*/ 352425 w 352425"/>
              <a:gd name="connsiteY7-250" fmla="*/ 314327 h 352425"/>
              <a:gd name="connsiteX8-251" fmla="*/ 314323 w 352425"/>
              <a:gd name="connsiteY8-252" fmla="*/ 352425 h 352425"/>
              <a:gd name="connsiteX9-253" fmla="*/ 38109 w 352425"/>
              <a:gd name="connsiteY9-254" fmla="*/ 352425 h 352425"/>
              <a:gd name="connsiteX10-255" fmla="*/ 0 w 352425"/>
              <a:gd name="connsiteY10-256" fmla="*/ 314316 h 352425"/>
              <a:gd name="connsiteX11-257" fmla="*/ 0 w 352425"/>
              <a:gd name="connsiteY11-258" fmla="*/ 38113 h 352425"/>
              <a:gd name="connsiteX12-259" fmla="*/ 38113 w 352425"/>
              <a:gd name="connsiteY12-260" fmla="*/ 0 h 352425"/>
              <a:gd name="connsiteX0-261" fmla="*/ 38113 w 352425"/>
              <a:gd name="connsiteY0-262" fmla="*/ 0 h 352425"/>
              <a:gd name="connsiteX1-263" fmla="*/ 62232 w 352425"/>
              <a:gd name="connsiteY1-264" fmla="*/ 0 h 352425"/>
              <a:gd name="connsiteX2-265" fmla="*/ 100328 w 352425"/>
              <a:gd name="connsiteY2-266" fmla="*/ 38098 h 352425"/>
              <a:gd name="connsiteX3-267" fmla="*/ 100328 w 352425"/>
              <a:gd name="connsiteY3-268" fmla="*/ 209562 h 352425"/>
              <a:gd name="connsiteX4-269" fmla="*/ 138416 w 352425"/>
              <a:gd name="connsiteY4-270" fmla="*/ 247653 h 352425"/>
              <a:gd name="connsiteX5-271" fmla="*/ 314342 w 352425"/>
              <a:gd name="connsiteY5-272" fmla="*/ 247653 h 352425"/>
              <a:gd name="connsiteX6-273" fmla="*/ 352425 w 352425"/>
              <a:gd name="connsiteY6-274" fmla="*/ 285734 h 352425"/>
              <a:gd name="connsiteX7-275" fmla="*/ 352425 w 352425"/>
              <a:gd name="connsiteY7-276" fmla="*/ 314327 h 352425"/>
              <a:gd name="connsiteX8-277" fmla="*/ 314323 w 352425"/>
              <a:gd name="connsiteY8-278" fmla="*/ 352425 h 352425"/>
              <a:gd name="connsiteX9-279" fmla="*/ 38109 w 352425"/>
              <a:gd name="connsiteY9-280" fmla="*/ 352425 h 352425"/>
              <a:gd name="connsiteX10-281" fmla="*/ 0 w 352425"/>
              <a:gd name="connsiteY10-282" fmla="*/ 314316 h 352425"/>
              <a:gd name="connsiteX11-283" fmla="*/ 0 w 352425"/>
              <a:gd name="connsiteY11-284" fmla="*/ 38113 h 352425"/>
              <a:gd name="connsiteX12-285" fmla="*/ 38113 w 352425"/>
              <a:gd name="connsiteY12-286" fmla="*/ 0 h 352425"/>
              <a:gd name="connsiteX0-287" fmla="*/ 38113 w 352425"/>
              <a:gd name="connsiteY0-288" fmla="*/ 0 h 352425"/>
              <a:gd name="connsiteX1-289" fmla="*/ 62232 w 352425"/>
              <a:gd name="connsiteY1-290" fmla="*/ 0 h 352425"/>
              <a:gd name="connsiteX2-291" fmla="*/ 100328 w 352425"/>
              <a:gd name="connsiteY2-292" fmla="*/ 38098 h 352425"/>
              <a:gd name="connsiteX3-293" fmla="*/ 100328 w 352425"/>
              <a:gd name="connsiteY3-294" fmla="*/ 209562 h 352425"/>
              <a:gd name="connsiteX4-295" fmla="*/ 138416 w 352425"/>
              <a:gd name="connsiteY4-296" fmla="*/ 247653 h 352425"/>
              <a:gd name="connsiteX5-297" fmla="*/ 314342 w 352425"/>
              <a:gd name="connsiteY5-298" fmla="*/ 247653 h 352425"/>
              <a:gd name="connsiteX6-299" fmla="*/ 352425 w 352425"/>
              <a:gd name="connsiteY6-300" fmla="*/ 285734 h 352425"/>
              <a:gd name="connsiteX7-301" fmla="*/ 352425 w 352425"/>
              <a:gd name="connsiteY7-302" fmla="*/ 314327 h 352425"/>
              <a:gd name="connsiteX8-303" fmla="*/ 314323 w 352425"/>
              <a:gd name="connsiteY8-304" fmla="*/ 352425 h 352425"/>
              <a:gd name="connsiteX9-305" fmla="*/ 38109 w 352425"/>
              <a:gd name="connsiteY9-306" fmla="*/ 352425 h 352425"/>
              <a:gd name="connsiteX10-307" fmla="*/ 0 w 352425"/>
              <a:gd name="connsiteY10-308" fmla="*/ 314316 h 352425"/>
              <a:gd name="connsiteX11-309" fmla="*/ 0 w 352425"/>
              <a:gd name="connsiteY11-310" fmla="*/ 38113 h 352425"/>
              <a:gd name="connsiteX12-311" fmla="*/ 38113 w 352425"/>
              <a:gd name="connsiteY12-312" fmla="*/ 0 h 352425"/>
              <a:gd name="connsiteX0-313" fmla="*/ 38113 w 352425"/>
              <a:gd name="connsiteY0-314" fmla="*/ 0 h 352425"/>
              <a:gd name="connsiteX1-315" fmla="*/ 62232 w 352425"/>
              <a:gd name="connsiteY1-316" fmla="*/ 0 h 352425"/>
              <a:gd name="connsiteX2-317" fmla="*/ 100328 w 352425"/>
              <a:gd name="connsiteY2-318" fmla="*/ 38098 h 352425"/>
              <a:gd name="connsiteX3-319" fmla="*/ 100328 w 352425"/>
              <a:gd name="connsiteY3-320" fmla="*/ 209562 h 352425"/>
              <a:gd name="connsiteX4-321" fmla="*/ 138416 w 352425"/>
              <a:gd name="connsiteY4-322" fmla="*/ 247653 h 352425"/>
              <a:gd name="connsiteX5-323" fmla="*/ 314342 w 352425"/>
              <a:gd name="connsiteY5-324" fmla="*/ 247653 h 352425"/>
              <a:gd name="connsiteX6-325" fmla="*/ 352425 w 352425"/>
              <a:gd name="connsiteY6-326" fmla="*/ 285734 h 352425"/>
              <a:gd name="connsiteX7-327" fmla="*/ 352425 w 352425"/>
              <a:gd name="connsiteY7-328" fmla="*/ 314327 h 352425"/>
              <a:gd name="connsiteX8-329" fmla="*/ 314323 w 352425"/>
              <a:gd name="connsiteY8-330" fmla="*/ 352425 h 352425"/>
              <a:gd name="connsiteX9-331" fmla="*/ 38109 w 352425"/>
              <a:gd name="connsiteY9-332" fmla="*/ 352425 h 352425"/>
              <a:gd name="connsiteX10-333" fmla="*/ 0 w 352425"/>
              <a:gd name="connsiteY10-334" fmla="*/ 314316 h 352425"/>
              <a:gd name="connsiteX11-335" fmla="*/ 0 w 352425"/>
              <a:gd name="connsiteY11-336" fmla="*/ 38113 h 352425"/>
              <a:gd name="connsiteX12-337" fmla="*/ 38113 w 352425"/>
              <a:gd name="connsiteY12-338" fmla="*/ 0 h 352425"/>
              <a:gd name="connsiteX0-339" fmla="*/ 38113 w 352425"/>
              <a:gd name="connsiteY0-340" fmla="*/ 0 h 352425"/>
              <a:gd name="connsiteX1-341" fmla="*/ 62232 w 352425"/>
              <a:gd name="connsiteY1-342" fmla="*/ 0 h 352425"/>
              <a:gd name="connsiteX2-343" fmla="*/ 100328 w 352425"/>
              <a:gd name="connsiteY2-344" fmla="*/ 38098 h 352425"/>
              <a:gd name="connsiteX3-345" fmla="*/ 100328 w 352425"/>
              <a:gd name="connsiteY3-346" fmla="*/ 209562 h 352425"/>
              <a:gd name="connsiteX4-347" fmla="*/ 138416 w 352425"/>
              <a:gd name="connsiteY4-348" fmla="*/ 247653 h 352425"/>
              <a:gd name="connsiteX5-349" fmla="*/ 314342 w 352425"/>
              <a:gd name="connsiteY5-350" fmla="*/ 247653 h 352425"/>
              <a:gd name="connsiteX6-351" fmla="*/ 352425 w 352425"/>
              <a:gd name="connsiteY6-352" fmla="*/ 285734 h 352425"/>
              <a:gd name="connsiteX7-353" fmla="*/ 352425 w 352425"/>
              <a:gd name="connsiteY7-354" fmla="*/ 314327 h 352425"/>
              <a:gd name="connsiteX8-355" fmla="*/ 314323 w 352425"/>
              <a:gd name="connsiteY8-356" fmla="*/ 352425 h 352425"/>
              <a:gd name="connsiteX9-357" fmla="*/ 38109 w 352425"/>
              <a:gd name="connsiteY9-358" fmla="*/ 352425 h 352425"/>
              <a:gd name="connsiteX10-359" fmla="*/ 0 w 352425"/>
              <a:gd name="connsiteY10-360" fmla="*/ 314316 h 352425"/>
              <a:gd name="connsiteX11-361" fmla="*/ 0 w 352425"/>
              <a:gd name="connsiteY11-362" fmla="*/ 38113 h 352425"/>
              <a:gd name="connsiteX12-363" fmla="*/ 38113 w 352425"/>
              <a:gd name="connsiteY12-364" fmla="*/ 0 h 352425"/>
              <a:gd name="connsiteX0-365" fmla="*/ 38113 w 352425"/>
              <a:gd name="connsiteY0-366" fmla="*/ 0 h 352425"/>
              <a:gd name="connsiteX1-367" fmla="*/ 62232 w 352425"/>
              <a:gd name="connsiteY1-368" fmla="*/ 0 h 352425"/>
              <a:gd name="connsiteX2-369" fmla="*/ 100328 w 352425"/>
              <a:gd name="connsiteY2-370" fmla="*/ 38098 h 352425"/>
              <a:gd name="connsiteX3-371" fmla="*/ 100328 w 352425"/>
              <a:gd name="connsiteY3-372" fmla="*/ 209562 h 352425"/>
              <a:gd name="connsiteX4-373" fmla="*/ 138416 w 352425"/>
              <a:gd name="connsiteY4-374" fmla="*/ 247653 h 352425"/>
              <a:gd name="connsiteX5-375" fmla="*/ 314342 w 352425"/>
              <a:gd name="connsiteY5-376" fmla="*/ 247653 h 352425"/>
              <a:gd name="connsiteX6-377" fmla="*/ 352425 w 352425"/>
              <a:gd name="connsiteY6-378" fmla="*/ 285734 h 352425"/>
              <a:gd name="connsiteX7-379" fmla="*/ 352425 w 352425"/>
              <a:gd name="connsiteY7-380" fmla="*/ 314327 h 352425"/>
              <a:gd name="connsiteX8-381" fmla="*/ 314323 w 352425"/>
              <a:gd name="connsiteY8-382" fmla="*/ 352425 h 352425"/>
              <a:gd name="connsiteX9-383" fmla="*/ 38109 w 352425"/>
              <a:gd name="connsiteY9-384" fmla="*/ 352425 h 352425"/>
              <a:gd name="connsiteX10-385" fmla="*/ 0 w 352425"/>
              <a:gd name="connsiteY10-386" fmla="*/ 314316 h 352425"/>
              <a:gd name="connsiteX11-387" fmla="*/ 0 w 352425"/>
              <a:gd name="connsiteY11-388" fmla="*/ 38113 h 352425"/>
              <a:gd name="connsiteX12-389" fmla="*/ 38113 w 352425"/>
              <a:gd name="connsiteY12-390" fmla="*/ 0 h 352425"/>
              <a:gd name="connsiteX0-391" fmla="*/ 38113 w 352425"/>
              <a:gd name="connsiteY0-392" fmla="*/ 0 h 352425"/>
              <a:gd name="connsiteX1-393" fmla="*/ 62232 w 352425"/>
              <a:gd name="connsiteY1-394" fmla="*/ 0 h 352425"/>
              <a:gd name="connsiteX2-395" fmla="*/ 100328 w 352425"/>
              <a:gd name="connsiteY2-396" fmla="*/ 38098 h 352425"/>
              <a:gd name="connsiteX3-397" fmla="*/ 100328 w 352425"/>
              <a:gd name="connsiteY3-398" fmla="*/ 209562 h 352425"/>
              <a:gd name="connsiteX4-399" fmla="*/ 138416 w 352425"/>
              <a:gd name="connsiteY4-400" fmla="*/ 247653 h 352425"/>
              <a:gd name="connsiteX5-401" fmla="*/ 314342 w 352425"/>
              <a:gd name="connsiteY5-402" fmla="*/ 247653 h 352425"/>
              <a:gd name="connsiteX6-403" fmla="*/ 352425 w 352425"/>
              <a:gd name="connsiteY6-404" fmla="*/ 285734 h 352425"/>
              <a:gd name="connsiteX7-405" fmla="*/ 352425 w 352425"/>
              <a:gd name="connsiteY7-406" fmla="*/ 314327 h 352425"/>
              <a:gd name="connsiteX8-407" fmla="*/ 314323 w 352425"/>
              <a:gd name="connsiteY8-408" fmla="*/ 352425 h 352425"/>
              <a:gd name="connsiteX9-409" fmla="*/ 38109 w 352425"/>
              <a:gd name="connsiteY9-410" fmla="*/ 352425 h 352425"/>
              <a:gd name="connsiteX10-411" fmla="*/ 0 w 352425"/>
              <a:gd name="connsiteY10-412" fmla="*/ 314316 h 352425"/>
              <a:gd name="connsiteX11-413" fmla="*/ 0 w 352425"/>
              <a:gd name="connsiteY11-414" fmla="*/ 38113 h 352425"/>
              <a:gd name="connsiteX12-415" fmla="*/ 38113 w 352425"/>
              <a:gd name="connsiteY12-416" fmla="*/ 0 h 352425"/>
              <a:gd name="connsiteX0-417" fmla="*/ 38113 w 352425"/>
              <a:gd name="connsiteY0-418" fmla="*/ 0 h 352425"/>
              <a:gd name="connsiteX1-419" fmla="*/ 62232 w 352425"/>
              <a:gd name="connsiteY1-420" fmla="*/ 0 h 352425"/>
              <a:gd name="connsiteX2-421" fmla="*/ 100328 w 352425"/>
              <a:gd name="connsiteY2-422" fmla="*/ 38098 h 352425"/>
              <a:gd name="connsiteX3-423" fmla="*/ 100328 w 352425"/>
              <a:gd name="connsiteY3-424" fmla="*/ 209562 h 352425"/>
              <a:gd name="connsiteX4-425" fmla="*/ 138416 w 352425"/>
              <a:gd name="connsiteY4-426" fmla="*/ 247653 h 352425"/>
              <a:gd name="connsiteX5-427" fmla="*/ 314342 w 352425"/>
              <a:gd name="connsiteY5-428" fmla="*/ 247653 h 352425"/>
              <a:gd name="connsiteX6-429" fmla="*/ 352425 w 352425"/>
              <a:gd name="connsiteY6-430" fmla="*/ 285734 h 352425"/>
              <a:gd name="connsiteX7-431" fmla="*/ 352425 w 352425"/>
              <a:gd name="connsiteY7-432" fmla="*/ 314327 h 352425"/>
              <a:gd name="connsiteX8-433" fmla="*/ 314323 w 352425"/>
              <a:gd name="connsiteY8-434" fmla="*/ 352425 h 352425"/>
              <a:gd name="connsiteX9-435" fmla="*/ 38109 w 352425"/>
              <a:gd name="connsiteY9-436" fmla="*/ 352425 h 352425"/>
              <a:gd name="connsiteX10-437" fmla="*/ 0 w 352425"/>
              <a:gd name="connsiteY10-438" fmla="*/ 314316 h 352425"/>
              <a:gd name="connsiteX11-439" fmla="*/ 0 w 352425"/>
              <a:gd name="connsiteY11-440" fmla="*/ 38113 h 352425"/>
              <a:gd name="connsiteX12-441" fmla="*/ 38113 w 352425"/>
              <a:gd name="connsiteY12-442" fmla="*/ 0 h 352425"/>
              <a:gd name="connsiteX0-443" fmla="*/ 38113 w 352425"/>
              <a:gd name="connsiteY0-444" fmla="*/ 0 h 352425"/>
              <a:gd name="connsiteX1-445" fmla="*/ 62232 w 352425"/>
              <a:gd name="connsiteY1-446" fmla="*/ 0 h 352425"/>
              <a:gd name="connsiteX2-447" fmla="*/ 100328 w 352425"/>
              <a:gd name="connsiteY2-448" fmla="*/ 38098 h 352425"/>
              <a:gd name="connsiteX3-449" fmla="*/ 100328 w 352425"/>
              <a:gd name="connsiteY3-450" fmla="*/ 209562 h 352425"/>
              <a:gd name="connsiteX4-451" fmla="*/ 138416 w 352425"/>
              <a:gd name="connsiteY4-452" fmla="*/ 247653 h 352425"/>
              <a:gd name="connsiteX5-453" fmla="*/ 314342 w 352425"/>
              <a:gd name="connsiteY5-454" fmla="*/ 247653 h 352425"/>
              <a:gd name="connsiteX6-455" fmla="*/ 352425 w 352425"/>
              <a:gd name="connsiteY6-456" fmla="*/ 285734 h 352425"/>
              <a:gd name="connsiteX7-457" fmla="*/ 352425 w 352425"/>
              <a:gd name="connsiteY7-458" fmla="*/ 314327 h 352425"/>
              <a:gd name="connsiteX8-459" fmla="*/ 314323 w 352425"/>
              <a:gd name="connsiteY8-460" fmla="*/ 352425 h 352425"/>
              <a:gd name="connsiteX9-461" fmla="*/ 38109 w 352425"/>
              <a:gd name="connsiteY9-462" fmla="*/ 352425 h 352425"/>
              <a:gd name="connsiteX10-463" fmla="*/ 0 w 352425"/>
              <a:gd name="connsiteY10-464" fmla="*/ 314316 h 352425"/>
              <a:gd name="connsiteX11-465" fmla="*/ 0 w 352425"/>
              <a:gd name="connsiteY11-466" fmla="*/ 38113 h 352425"/>
              <a:gd name="connsiteX12-467" fmla="*/ 38113 w 352425"/>
              <a:gd name="connsiteY12-468" fmla="*/ 0 h 352425"/>
              <a:gd name="connsiteX0-469" fmla="*/ 38113 w 352425"/>
              <a:gd name="connsiteY0-470" fmla="*/ 0 h 352425"/>
              <a:gd name="connsiteX1-471" fmla="*/ 62232 w 352425"/>
              <a:gd name="connsiteY1-472" fmla="*/ 0 h 352425"/>
              <a:gd name="connsiteX2-473" fmla="*/ 100328 w 352425"/>
              <a:gd name="connsiteY2-474" fmla="*/ 38098 h 352425"/>
              <a:gd name="connsiteX3-475" fmla="*/ 100328 w 352425"/>
              <a:gd name="connsiteY3-476" fmla="*/ 209562 h 352425"/>
              <a:gd name="connsiteX4-477" fmla="*/ 138416 w 352425"/>
              <a:gd name="connsiteY4-478" fmla="*/ 247653 h 352425"/>
              <a:gd name="connsiteX5-479" fmla="*/ 314342 w 352425"/>
              <a:gd name="connsiteY5-480" fmla="*/ 247653 h 352425"/>
              <a:gd name="connsiteX6-481" fmla="*/ 352425 w 352425"/>
              <a:gd name="connsiteY6-482" fmla="*/ 285734 h 352425"/>
              <a:gd name="connsiteX7-483" fmla="*/ 352425 w 352425"/>
              <a:gd name="connsiteY7-484" fmla="*/ 314327 h 352425"/>
              <a:gd name="connsiteX8-485" fmla="*/ 314323 w 352425"/>
              <a:gd name="connsiteY8-486" fmla="*/ 352425 h 352425"/>
              <a:gd name="connsiteX9-487" fmla="*/ 38109 w 352425"/>
              <a:gd name="connsiteY9-488" fmla="*/ 352425 h 352425"/>
              <a:gd name="connsiteX10-489" fmla="*/ 0 w 352425"/>
              <a:gd name="connsiteY10-490" fmla="*/ 314316 h 352425"/>
              <a:gd name="connsiteX11-491" fmla="*/ 0 w 352425"/>
              <a:gd name="connsiteY11-492" fmla="*/ 38113 h 352425"/>
              <a:gd name="connsiteX12-493" fmla="*/ 38113 w 352425"/>
              <a:gd name="connsiteY12-494" fmla="*/ 0 h 352425"/>
              <a:gd name="connsiteX0-495" fmla="*/ 38113 w 352425"/>
              <a:gd name="connsiteY0-496" fmla="*/ 0 h 352425"/>
              <a:gd name="connsiteX1-497" fmla="*/ 62232 w 352425"/>
              <a:gd name="connsiteY1-498" fmla="*/ 0 h 352425"/>
              <a:gd name="connsiteX2-499" fmla="*/ 100328 w 352425"/>
              <a:gd name="connsiteY2-500" fmla="*/ 38098 h 352425"/>
              <a:gd name="connsiteX3-501" fmla="*/ 100328 w 352425"/>
              <a:gd name="connsiteY3-502" fmla="*/ 209562 h 352425"/>
              <a:gd name="connsiteX4-503" fmla="*/ 138416 w 352425"/>
              <a:gd name="connsiteY4-504" fmla="*/ 247653 h 352425"/>
              <a:gd name="connsiteX5-505" fmla="*/ 314342 w 352425"/>
              <a:gd name="connsiteY5-506" fmla="*/ 247653 h 352425"/>
              <a:gd name="connsiteX6-507" fmla="*/ 352425 w 352425"/>
              <a:gd name="connsiteY6-508" fmla="*/ 285734 h 352425"/>
              <a:gd name="connsiteX7-509" fmla="*/ 352425 w 352425"/>
              <a:gd name="connsiteY7-510" fmla="*/ 314327 h 352425"/>
              <a:gd name="connsiteX8-511" fmla="*/ 314323 w 352425"/>
              <a:gd name="connsiteY8-512" fmla="*/ 352425 h 352425"/>
              <a:gd name="connsiteX9-513" fmla="*/ 38109 w 352425"/>
              <a:gd name="connsiteY9-514" fmla="*/ 352425 h 352425"/>
              <a:gd name="connsiteX10-515" fmla="*/ 0 w 352425"/>
              <a:gd name="connsiteY10-516" fmla="*/ 314316 h 352425"/>
              <a:gd name="connsiteX11-517" fmla="*/ 0 w 352425"/>
              <a:gd name="connsiteY11-518" fmla="*/ 38113 h 352425"/>
              <a:gd name="connsiteX12-519" fmla="*/ 38113 w 352425"/>
              <a:gd name="connsiteY12-520" fmla="*/ 0 h 352425"/>
              <a:gd name="connsiteX0-521" fmla="*/ 38113 w 352425"/>
              <a:gd name="connsiteY0-522" fmla="*/ 0 h 352425"/>
              <a:gd name="connsiteX1-523" fmla="*/ 62232 w 352425"/>
              <a:gd name="connsiteY1-524" fmla="*/ 0 h 352425"/>
              <a:gd name="connsiteX2-525" fmla="*/ 100328 w 352425"/>
              <a:gd name="connsiteY2-526" fmla="*/ 38098 h 352425"/>
              <a:gd name="connsiteX3-527" fmla="*/ 100328 w 352425"/>
              <a:gd name="connsiteY3-528" fmla="*/ 209562 h 352425"/>
              <a:gd name="connsiteX4-529" fmla="*/ 138416 w 352425"/>
              <a:gd name="connsiteY4-530" fmla="*/ 247653 h 352425"/>
              <a:gd name="connsiteX5-531" fmla="*/ 314342 w 352425"/>
              <a:gd name="connsiteY5-532" fmla="*/ 247653 h 352425"/>
              <a:gd name="connsiteX6-533" fmla="*/ 352425 w 352425"/>
              <a:gd name="connsiteY6-534" fmla="*/ 285734 h 352425"/>
              <a:gd name="connsiteX7-535" fmla="*/ 352425 w 352425"/>
              <a:gd name="connsiteY7-536" fmla="*/ 314327 h 352425"/>
              <a:gd name="connsiteX8-537" fmla="*/ 314323 w 352425"/>
              <a:gd name="connsiteY8-538" fmla="*/ 352425 h 352425"/>
              <a:gd name="connsiteX9-539" fmla="*/ 38109 w 352425"/>
              <a:gd name="connsiteY9-540" fmla="*/ 352425 h 352425"/>
              <a:gd name="connsiteX10-541" fmla="*/ 0 w 352425"/>
              <a:gd name="connsiteY10-542" fmla="*/ 314316 h 352425"/>
              <a:gd name="connsiteX11-543" fmla="*/ 0 w 352425"/>
              <a:gd name="connsiteY11-544" fmla="*/ 38113 h 352425"/>
              <a:gd name="connsiteX12-545" fmla="*/ 38113 w 352425"/>
              <a:gd name="connsiteY12-546" fmla="*/ 0 h 352425"/>
              <a:gd name="connsiteX0-547" fmla="*/ 38113 w 352425"/>
              <a:gd name="connsiteY0-548" fmla="*/ 0 h 352425"/>
              <a:gd name="connsiteX1-549" fmla="*/ 62232 w 352425"/>
              <a:gd name="connsiteY1-550" fmla="*/ 0 h 352425"/>
              <a:gd name="connsiteX2-551" fmla="*/ 100328 w 352425"/>
              <a:gd name="connsiteY2-552" fmla="*/ 38098 h 352425"/>
              <a:gd name="connsiteX3-553" fmla="*/ 100328 w 352425"/>
              <a:gd name="connsiteY3-554" fmla="*/ 209562 h 352425"/>
              <a:gd name="connsiteX4-555" fmla="*/ 138416 w 352425"/>
              <a:gd name="connsiteY4-556" fmla="*/ 247653 h 352425"/>
              <a:gd name="connsiteX5-557" fmla="*/ 314342 w 352425"/>
              <a:gd name="connsiteY5-558" fmla="*/ 247653 h 352425"/>
              <a:gd name="connsiteX6-559" fmla="*/ 352425 w 352425"/>
              <a:gd name="connsiteY6-560" fmla="*/ 285734 h 352425"/>
              <a:gd name="connsiteX7-561" fmla="*/ 352425 w 352425"/>
              <a:gd name="connsiteY7-562" fmla="*/ 314327 h 352425"/>
              <a:gd name="connsiteX8-563" fmla="*/ 314323 w 352425"/>
              <a:gd name="connsiteY8-564" fmla="*/ 352425 h 352425"/>
              <a:gd name="connsiteX9-565" fmla="*/ 38109 w 352425"/>
              <a:gd name="connsiteY9-566" fmla="*/ 352425 h 352425"/>
              <a:gd name="connsiteX10-567" fmla="*/ 0 w 352425"/>
              <a:gd name="connsiteY10-568" fmla="*/ 314316 h 352425"/>
              <a:gd name="connsiteX11-569" fmla="*/ 0 w 352425"/>
              <a:gd name="connsiteY11-570" fmla="*/ 38113 h 352425"/>
              <a:gd name="connsiteX12-571" fmla="*/ 38113 w 352425"/>
              <a:gd name="connsiteY12-572" fmla="*/ 0 h 35242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Lst>
            <a:rect l="l" t="t" r="r" b="b"/>
            <a:pathLst>
              <a:path w="352425" h="352425">
                <a:moveTo>
                  <a:pt x="38113" y="0"/>
                </a:moveTo>
                <a:cubicBezTo>
                  <a:pt x="38113" y="0"/>
                  <a:pt x="62233" y="1"/>
                  <a:pt x="62232" y="0"/>
                </a:cubicBezTo>
                <a:cubicBezTo>
                  <a:pt x="84551" y="1"/>
                  <a:pt x="100329" y="15781"/>
                  <a:pt x="100328" y="38098"/>
                </a:cubicBezTo>
                <a:cubicBezTo>
                  <a:pt x="100329" y="38099"/>
                  <a:pt x="100329" y="209563"/>
                  <a:pt x="100328" y="209562"/>
                </a:cubicBezTo>
                <a:cubicBezTo>
                  <a:pt x="100329" y="231876"/>
                  <a:pt x="116104" y="247654"/>
                  <a:pt x="138416" y="247653"/>
                </a:cubicBezTo>
                <a:cubicBezTo>
                  <a:pt x="138417" y="247654"/>
                  <a:pt x="314343" y="247654"/>
                  <a:pt x="314342" y="247653"/>
                </a:cubicBezTo>
                <a:cubicBezTo>
                  <a:pt x="336652" y="247654"/>
                  <a:pt x="352426" y="263426"/>
                  <a:pt x="352425" y="285734"/>
                </a:cubicBezTo>
                <a:cubicBezTo>
                  <a:pt x="352426" y="285735"/>
                  <a:pt x="352426" y="314328"/>
                  <a:pt x="352425" y="314327"/>
                </a:cubicBezTo>
                <a:cubicBezTo>
                  <a:pt x="352426" y="336646"/>
                  <a:pt x="336644" y="352426"/>
                  <a:pt x="314323" y="352425"/>
                </a:cubicBezTo>
                <a:cubicBezTo>
                  <a:pt x="314324" y="352426"/>
                  <a:pt x="38110" y="352426"/>
                  <a:pt x="38109" y="352425"/>
                </a:cubicBezTo>
                <a:cubicBezTo>
                  <a:pt x="15787" y="352426"/>
                  <a:pt x="1" y="336640"/>
                  <a:pt x="0" y="314316"/>
                </a:cubicBezTo>
                <a:cubicBezTo>
                  <a:pt x="1" y="314317"/>
                  <a:pt x="1" y="38114"/>
                  <a:pt x="0" y="38113"/>
                </a:cubicBezTo>
                <a:cubicBezTo>
                  <a:pt x="1" y="15790"/>
                  <a:pt x="15788" y="0"/>
                  <a:pt x="38113" y="0"/>
                </a:cubicBezTo>
                <a:close/>
              </a:path>
            </a:pathLst>
          </a:custGeom>
          <a:gradFill>
            <a:gsLst>
              <a:gs pos="88000">
                <a:schemeClr val="accent1"/>
              </a:gs>
              <a:gs pos="0">
                <a:schemeClr val="accent1">
                  <a:lumMod val="25000"/>
                  <a:lumOff val="75000"/>
                </a:schemeClr>
              </a:gs>
            </a:gsLst>
            <a:lin ang="8100000" scaled="1"/>
          </a:gradFill>
          <a:ln>
            <a:noFill/>
          </a:ln>
          <a:effectLst>
            <a:outerShdw blurRad="101600" dist="38100" dir="13500000" algn="br" rotWithShape="0">
              <a:schemeClr val="accent1">
                <a:lumMod val="75000"/>
                <a:alpha val="20000"/>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350"/>
          </a:p>
        </p:txBody>
      </p:sp>
      <p:sp>
        <p:nvSpPr>
          <p:cNvPr id="11" name="任意多边形: 形状 14"/>
          <p:cNvSpPr/>
          <p:nvPr>
            <p:custDataLst>
              <p:tags r:id="rId9"/>
            </p:custDataLst>
          </p:nvPr>
        </p:nvSpPr>
        <p:spPr>
          <a:xfrm rot="16200000" flipH="1">
            <a:off x="8364220" y="1922145"/>
            <a:ext cx="326390" cy="240030"/>
          </a:xfrm>
          <a:custGeom>
            <a:avLst/>
            <a:gdLst>
              <a:gd name="connsiteX0" fmla="*/ 38113 w 352425"/>
              <a:gd name="connsiteY0" fmla="*/ 0 h 352425"/>
              <a:gd name="connsiteX1" fmla="*/ 62232 w 352425"/>
              <a:gd name="connsiteY1" fmla="*/ 0 h 352425"/>
              <a:gd name="connsiteX2" fmla="*/ 100328 w 352425"/>
              <a:gd name="connsiteY2" fmla="*/ 38098 h 352425"/>
              <a:gd name="connsiteX3" fmla="*/ 100328 w 352425"/>
              <a:gd name="connsiteY3" fmla="*/ 209562 h 352425"/>
              <a:gd name="connsiteX4" fmla="*/ 138416 w 352425"/>
              <a:gd name="connsiteY4" fmla="*/ 247653 h 352425"/>
              <a:gd name="connsiteX5" fmla="*/ 314342 w 352425"/>
              <a:gd name="connsiteY5" fmla="*/ 247653 h 352425"/>
              <a:gd name="connsiteX6" fmla="*/ 352425 w 352425"/>
              <a:gd name="connsiteY6" fmla="*/ 285734 h 352425"/>
              <a:gd name="connsiteX7" fmla="*/ 352425 w 352425"/>
              <a:gd name="connsiteY7" fmla="*/ 314327 h 352425"/>
              <a:gd name="connsiteX8" fmla="*/ 314323 w 352425"/>
              <a:gd name="connsiteY8" fmla="*/ 352425 h 352425"/>
              <a:gd name="connsiteX9" fmla="*/ 38109 w 352425"/>
              <a:gd name="connsiteY9" fmla="*/ 352425 h 352425"/>
              <a:gd name="connsiteX10" fmla="*/ 0 w 352425"/>
              <a:gd name="connsiteY10" fmla="*/ 314316 h 352425"/>
              <a:gd name="connsiteX11" fmla="*/ 0 w 352425"/>
              <a:gd name="connsiteY11" fmla="*/ 38113 h 352425"/>
              <a:gd name="connsiteX12" fmla="*/ 38113 w 352425"/>
              <a:gd name="connsiteY12" fmla="*/ 0 h 352425"/>
              <a:gd name="connsiteX0-1" fmla="*/ 38113 w 352425"/>
              <a:gd name="connsiteY0-2" fmla="*/ 0 h 352425"/>
              <a:gd name="connsiteX1-3" fmla="*/ 62232 w 352425"/>
              <a:gd name="connsiteY1-4" fmla="*/ 0 h 352425"/>
              <a:gd name="connsiteX2-5" fmla="*/ 100328 w 352425"/>
              <a:gd name="connsiteY2-6" fmla="*/ 38098 h 352425"/>
              <a:gd name="connsiteX3-7" fmla="*/ 100328 w 352425"/>
              <a:gd name="connsiteY3-8" fmla="*/ 209562 h 352425"/>
              <a:gd name="connsiteX4-9" fmla="*/ 138416 w 352425"/>
              <a:gd name="connsiteY4-10" fmla="*/ 247653 h 352425"/>
              <a:gd name="connsiteX5-11" fmla="*/ 314342 w 352425"/>
              <a:gd name="connsiteY5-12" fmla="*/ 247653 h 352425"/>
              <a:gd name="connsiteX6-13" fmla="*/ 352425 w 352425"/>
              <a:gd name="connsiteY6-14" fmla="*/ 285734 h 352425"/>
              <a:gd name="connsiteX7-15" fmla="*/ 352425 w 352425"/>
              <a:gd name="connsiteY7-16" fmla="*/ 314327 h 352425"/>
              <a:gd name="connsiteX8-17" fmla="*/ 314323 w 352425"/>
              <a:gd name="connsiteY8-18" fmla="*/ 352425 h 352425"/>
              <a:gd name="connsiteX9-19" fmla="*/ 38109 w 352425"/>
              <a:gd name="connsiteY9-20" fmla="*/ 352425 h 352425"/>
              <a:gd name="connsiteX10-21" fmla="*/ 0 w 352425"/>
              <a:gd name="connsiteY10-22" fmla="*/ 314316 h 352425"/>
              <a:gd name="connsiteX11-23" fmla="*/ 0 w 352425"/>
              <a:gd name="connsiteY11-24" fmla="*/ 38113 h 352425"/>
              <a:gd name="connsiteX12-25" fmla="*/ 38113 w 352425"/>
              <a:gd name="connsiteY12-26" fmla="*/ 0 h 352425"/>
              <a:gd name="connsiteX0-27" fmla="*/ 38113 w 352425"/>
              <a:gd name="connsiteY0-28" fmla="*/ 0 h 352425"/>
              <a:gd name="connsiteX1-29" fmla="*/ 62232 w 352425"/>
              <a:gd name="connsiteY1-30" fmla="*/ 0 h 352425"/>
              <a:gd name="connsiteX2-31" fmla="*/ 100328 w 352425"/>
              <a:gd name="connsiteY2-32" fmla="*/ 38098 h 352425"/>
              <a:gd name="connsiteX3-33" fmla="*/ 100328 w 352425"/>
              <a:gd name="connsiteY3-34" fmla="*/ 209562 h 352425"/>
              <a:gd name="connsiteX4-35" fmla="*/ 138416 w 352425"/>
              <a:gd name="connsiteY4-36" fmla="*/ 247653 h 352425"/>
              <a:gd name="connsiteX5-37" fmla="*/ 314342 w 352425"/>
              <a:gd name="connsiteY5-38" fmla="*/ 247653 h 352425"/>
              <a:gd name="connsiteX6-39" fmla="*/ 352425 w 352425"/>
              <a:gd name="connsiteY6-40" fmla="*/ 285734 h 352425"/>
              <a:gd name="connsiteX7-41" fmla="*/ 352425 w 352425"/>
              <a:gd name="connsiteY7-42" fmla="*/ 314327 h 352425"/>
              <a:gd name="connsiteX8-43" fmla="*/ 314323 w 352425"/>
              <a:gd name="connsiteY8-44" fmla="*/ 352425 h 352425"/>
              <a:gd name="connsiteX9-45" fmla="*/ 38109 w 352425"/>
              <a:gd name="connsiteY9-46" fmla="*/ 352425 h 352425"/>
              <a:gd name="connsiteX10-47" fmla="*/ 0 w 352425"/>
              <a:gd name="connsiteY10-48" fmla="*/ 314316 h 352425"/>
              <a:gd name="connsiteX11-49" fmla="*/ 0 w 352425"/>
              <a:gd name="connsiteY11-50" fmla="*/ 38113 h 352425"/>
              <a:gd name="connsiteX12-51" fmla="*/ 38113 w 352425"/>
              <a:gd name="connsiteY12-52" fmla="*/ 0 h 352425"/>
              <a:gd name="connsiteX0-53" fmla="*/ 38113 w 352425"/>
              <a:gd name="connsiteY0-54" fmla="*/ 0 h 352425"/>
              <a:gd name="connsiteX1-55" fmla="*/ 62232 w 352425"/>
              <a:gd name="connsiteY1-56" fmla="*/ 0 h 352425"/>
              <a:gd name="connsiteX2-57" fmla="*/ 100328 w 352425"/>
              <a:gd name="connsiteY2-58" fmla="*/ 38098 h 352425"/>
              <a:gd name="connsiteX3-59" fmla="*/ 100328 w 352425"/>
              <a:gd name="connsiteY3-60" fmla="*/ 209562 h 352425"/>
              <a:gd name="connsiteX4-61" fmla="*/ 138416 w 352425"/>
              <a:gd name="connsiteY4-62" fmla="*/ 247653 h 352425"/>
              <a:gd name="connsiteX5-63" fmla="*/ 314342 w 352425"/>
              <a:gd name="connsiteY5-64" fmla="*/ 247653 h 352425"/>
              <a:gd name="connsiteX6-65" fmla="*/ 352425 w 352425"/>
              <a:gd name="connsiteY6-66" fmla="*/ 285734 h 352425"/>
              <a:gd name="connsiteX7-67" fmla="*/ 352425 w 352425"/>
              <a:gd name="connsiteY7-68" fmla="*/ 314327 h 352425"/>
              <a:gd name="connsiteX8-69" fmla="*/ 314323 w 352425"/>
              <a:gd name="connsiteY8-70" fmla="*/ 352425 h 352425"/>
              <a:gd name="connsiteX9-71" fmla="*/ 38109 w 352425"/>
              <a:gd name="connsiteY9-72" fmla="*/ 352425 h 352425"/>
              <a:gd name="connsiteX10-73" fmla="*/ 0 w 352425"/>
              <a:gd name="connsiteY10-74" fmla="*/ 314316 h 352425"/>
              <a:gd name="connsiteX11-75" fmla="*/ 0 w 352425"/>
              <a:gd name="connsiteY11-76" fmla="*/ 38113 h 352425"/>
              <a:gd name="connsiteX12-77" fmla="*/ 38113 w 352425"/>
              <a:gd name="connsiteY12-78" fmla="*/ 0 h 352425"/>
              <a:gd name="connsiteX0-79" fmla="*/ 38113 w 352425"/>
              <a:gd name="connsiteY0-80" fmla="*/ 0 h 352425"/>
              <a:gd name="connsiteX1-81" fmla="*/ 62232 w 352425"/>
              <a:gd name="connsiteY1-82" fmla="*/ 0 h 352425"/>
              <a:gd name="connsiteX2-83" fmla="*/ 100328 w 352425"/>
              <a:gd name="connsiteY2-84" fmla="*/ 38098 h 352425"/>
              <a:gd name="connsiteX3-85" fmla="*/ 100328 w 352425"/>
              <a:gd name="connsiteY3-86" fmla="*/ 209562 h 352425"/>
              <a:gd name="connsiteX4-87" fmla="*/ 138416 w 352425"/>
              <a:gd name="connsiteY4-88" fmla="*/ 247653 h 352425"/>
              <a:gd name="connsiteX5-89" fmla="*/ 314342 w 352425"/>
              <a:gd name="connsiteY5-90" fmla="*/ 247653 h 352425"/>
              <a:gd name="connsiteX6-91" fmla="*/ 352425 w 352425"/>
              <a:gd name="connsiteY6-92" fmla="*/ 285734 h 352425"/>
              <a:gd name="connsiteX7-93" fmla="*/ 352425 w 352425"/>
              <a:gd name="connsiteY7-94" fmla="*/ 314327 h 352425"/>
              <a:gd name="connsiteX8-95" fmla="*/ 314323 w 352425"/>
              <a:gd name="connsiteY8-96" fmla="*/ 352425 h 352425"/>
              <a:gd name="connsiteX9-97" fmla="*/ 38109 w 352425"/>
              <a:gd name="connsiteY9-98" fmla="*/ 352425 h 352425"/>
              <a:gd name="connsiteX10-99" fmla="*/ 0 w 352425"/>
              <a:gd name="connsiteY10-100" fmla="*/ 314316 h 352425"/>
              <a:gd name="connsiteX11-101" fmla="*/ 0 w 352425"/>
              <a:gd name="connsiteY11-102" fmla="*/ 38113 h 352425"/>
              <a:gd name="connsiteX12-103" fmla="*/ 38113 w 352425"/>
              <a:gd name="connsiteY12-104" fmla="*/ 0 h 352425"/>
              <a:gd name="connsiteX0-105" fmla="*/ 38113 w 352425"/>
              <a:gd name="connsiteY0-106" fmla="*/ 0 h 352425"/>
              <a:gd name="connsiteX1-107" fmla="*/ 62232 w 352425"/>
              <a:gd name="connsiteY1-108" fmla="*/ 0 h 352425"/>
              <a:gd name="connsiteX2-109" fmla="*/ 100328 w 352425"/>
              <a:gd name="connsiteY2-110" fmla="*/ 38098 h 352425"/>
              <a:gd name="connsiteX3-111" fmla="*/ 100328 w 352425"/>
              <a:gd name="connsiteY3-112" fmla="*/ 209562 h 352425"/>
              <a:gd name="connsiteX4-113" fmla="*/ 138416 w 352425"/>
              <a:gd name="connsiteY4-114" fmla="*/ 247653 h 352425"/>
              <a:gd name="connsiteX5-115" fmla="*/ 314342 w 352425"/>
              <a:gd name="connsiteY5-116" fmla="*/ 247653 h 352425"/>
              <a:gd name="connsiteX6-117" fmla="*/ 352425 w 352425"/>
              <a:gd name="connsiteY6-118" fmla="*/ 285734 h 352425"/>
              <a:gd name="connsiteX7-119" fmla="*/ 352425 w 352425"/>
              <a:gd name="connsiteY7-120" fmla="*/ 314327 h 352425"/>
              <a:gd name="connsiteX8-121" fmla="*/ 314323 w 352425"/>
              <a:gd name="connsiteY8-122" fmla="*/ 352425 h 352425"/>
              <a:gd name="connsiteX9-123" fmla="*/ 38109 w 352425"/>
              <a:gd name="connsiteY9-124" fmla="*/ 352425 h 352425"/>
              <a:gd name="connsiteX10-125" fmla="*/ 0 w 352425"/>
              <a:gd name="connsiteY10-126" fmla="*/ 314316 h 352425"/>
              <a:gd name="connsiteX11-127" fmla="*/ 0 w 352425"/>
              <a:gd name="connsiteY11-128" fmla="*/ 38113 h 352425"/>
              <a:gd name="connsiteX12-129" fmla="*/ 38113 w 352425"/>
              <a:gd name="connsiteY12-130" fmla="*/ 0 h 352425"/>
              <a:gd name="connsiteX0-131" fmla="*/ 38113 w 352425"/>
              <a:gd name="connsiteY0-132" fmla="*/ 0 h 352425"/>
              <a:gd name="connsiteX1-133" fmla="*/ 62232 w 352425"/>
              <a:gd name="connsiteY1-134" fmla="*/ 0 h 352425"/>
              <a:gd name="connsiteX2-135" fmla="*/ 100328 w 352425"/>
              <a:gd name="connsiteY2-136" fmla="*/ 38098 h 352425"/>
              <a:gd name="connsiteX3-137" fmla="*/ 100328 w 352425"/>
              <a:gd name="connsiteY3-138" fmla="*/ 209562 h 352425"/>
              <a:gd name="connsiteX4-139" fmla="*/ 138416 w 352425"/>
              <a:gd name="connsiteY4-140" fmla="*/ 247653 h 352425"/>
              <a:gd name="connsiteX5-141" fmla="*/ 314342 w 352425"/>
              <a:gd name="connsiteY5-142" fmla="*/ 247653 h 352425"/>
              <a:gd name="connsiteX6-143" fmla="*/ 352425 w 352425"/>
              <a:gd name="connsiteY6-144" fmla="*/ 285734 h 352425"/>
              <a:gd name="connsiteX7-145" fmla="*/ 352425 w 352425"/>
              <a:gd name="connsiteY7-146" fmla="*/ 314327 h 352425"/>
              <a:gd name="connsiteX8-147" fmla="*/ 314323 w 352425"/>
              <a:gd name="connsiteY8-148" fmla="*/ 352425 h 352425"/>
              <a:gd name="connsiteX9-149" fmla="*/ 38109 w 352425"/>
              <a:gd name="connsiteY9-150" fmla="*/ 352425 h 352425"/>
              <a:gd name="connsiteX10-151" fmla="*/ 0 w 352425"/>
              <a:gd name="connsiteY10-152" fmla="*/ 314316 h 352425"/>
              <a:gd name="connsiteX11-153" fmla="*/ 0 w 352425"/>
              <a:gd name="connsiteY11-154" fmla="*/ 38113 h 352425"/>
              <a:gd name="connsiteX12-155" fmla="*/ 38113 w 352425"/>
              <a:gd name="connsiteY12-156" fmla="*/ 0 h 352425"/>
              <a:gd name="connsiteX0-157" fmla="*/ 38113 w 352425"/>
              <a:gd name="connsiteY0-158" fmla="*/ 0 h 352425"/>
              <a:gd name="connsiteX1-159" fmla="*/ 62232 w 352425"/>
              <a:gd name="connsiteY1-160" fmla="*/ 0 h 352425"/>
              <a:gd name="connsiteX2-161" fmla="*/ 100328 w 352425"/>
              <a:gd name="connsiteY2-162" fmla="*/ 38098 h 352425"/>
              <a:gd name="connsiteX3-163" fmla="*/ 100328 w 352425"/>
              <a:gd name="connsiteY3-164" fmla="*/ 209562 h 352425"/>
              <a:gd name="connsiteX4-165" fmla="*/ 138416 w 352425"/>
              <a:gd name="connsiteY4-166" fmla="*/ 247653 h 352425"/>
              <a:gd name="connsiteX5-167" fmla="*/ 314342 w 352425"/>
              <a:gd name="connsiteY5-168" fmla="*/ 247653 h 352425"/>
              <a:gd name="connsiteX6-169" fmla="*/ 352425 w 352425"/>
              <a:gd name="connsiteY6-170" fmla="*/ 285734 h 352425"/>
              <a:gd name="connsiteX7-171" fmla="*/ 352425 w 352425"/>
              <a:gd name="connsiteY7-172" fmla="*/ 314327 h 352425"/>
              <a:gd name="connsiteX8-173" fmla="*/ 314323 w 352425"/>
              <a:gd name="connsiteY8-174" fmla="*/ 352425 h 352425"/>
              <a:gd name="connsiteX9-175" fmla="*/ 38109 w 352425"/>
              <a:gd name="connsiteY9-176" fmla="*/ 352425 h 352425"/>
              <a:gd name="connsiteX10-177" fmla="*/ 0 w 352425"/>
              <a:gd name="connsiteY10-178" fmla="*/ 314316 h 352425"/>
              <a:gd name="connsiteX11-179" fmla="*/ 0 w 352425"/>
              <a:gd name="connsiteY11-180" fmla="*/ 38113 h 352425"/>
              <a:gd name="connsiteX12-181" fmla="*/ 38113 w 352425"/>
              <a:gd name="connsiteY12-182" fmla="*/ 0 h 352425"/>
              <a:gd name="connsiteX0-183" fmla="*/ 38113 w 352425"/>
              <a:gd name="connsiteY0-184" fmla="*/ 0 h 352425"/>
              <a:gd name="connsiteX1-185" fmla="*/ 62232 w 352425"/>
              <a:gd name="connsiteY1-186" fmla="*/ 0 h 352425"/>
              <a:gd name="connsiteX2-187" fmla="*/ 100328 w 352425"/>
              <a:gd name="connsiteY2-188" fmla="*/ 38098 h 352425"/>
              <a:gd name="connsiteX3-189" fmla="*/ 100328 w 352425"/>
              <a:gd name="connsiteY3-190" fmla="*/ 209562 h 352425"/>
              <a:gd name="connsiteX4-191" fmla="*/ 138416 w 352425"/>
              <a:gd name="connsiteY4-192" fmla="*/ 247653 h 352425"/>
              <a:gd name="connsiteX5-193" fmla="*/ 314342 w 352425"/>
              <a:gd name="connsiteY5-194" fmla="*/ 247653 h 352425"/>
              <a:gd name="connsiteX6-195" fmla="*/ 352425 w 352425"/>
              <a:gd name="connsiteY6-196" fmla="*/ 285734 h 352425"/>
              <a:gd name="connsiteX7-197" fmla="*/ 352425 w 352425"/>
              <a:gd name="connsiteY7-198" fmla="*/ 314327 h 352425"/>
              <a:gd name="connsiteX8-199" fmla="*/ 314323 w 352425"/>
              <a:gd name="connsiteY8-200" fmla="*/ 352425 h 352425"/>
              <a:gd name="connsiteX9-201" fmla="*/ 38109 w 352425"/>
              <a:gd name="connsiteY9-202" fmla="*/ 352425 h 352425"/>
              <a:gd name="connsiteX10-203" fmla="*/ 0 w 352425"/>
              <a:gd name="connsiteY10-204" fmla="*/ 314316 h 352425"/>
              <a:gd name="connsiteX11-205" fmla="*/ 0 w 352425"/>
              <a:gd name="connsiteY11-206" fmla="*/ 38113 h 352425"/>
              <a:gd name="connsiteX12-207" fmla="*/ 38113 w 352425"/>
              <a:gd name="connsiteY12-208" fmla="*/ 0 h 352425"/>
              <a:gd name="connsiteX0-209" fmla="*/ 38113 w 352425"/>
              <a:gd name="connsiteY0-210" fmla="*/ 0 h 352425"/>
              <a:gd name="connsiteX1-211" fmla="*/ 62232 w 352425"/>
              <a:gd name="connsiteY1-212" fmla="*/ 0 h 352425"/>
              <a:gd name="connsiteX2-213" fmla="*/ 100328 w 352425"/>
              <a:gd name="connsiteY2-214" fmla="*/ 38098 h 352425"/>
              <a:gd name="connsiteX3-215" fmla="*/ 100328 w 352425"/>
              <a:gd name="connsiteY3-216" fmla="*/ 209562 h 352425"/>
              <a:gd name="connsiteX4-217" fmla="*/ 138416 w 352425"/>
              <a:gd name="connsiteY4-218" fmla="*/ 247653 h 352425"/>
              <a:gd name="connsiteX5-219" fmla="*/ 314342 w 352425"/>
              <a:gd name="connsiteY5-220" fmla="*/ 247653 h 352425"/>
              <a:gd name="connsiteX6-221" fmla="*/ 352425 w 352425"/>
              <a:gd name="connsiteY6-222" fmla="*/ 285734 h 352425"/>
              <a:gd name="connsiteX7-223" fmla="*/ 352425 w 352425"/>
              <a:gd name="connsiteY7-224" fmla="*/ 314327 h 352425"/>
              <a:gd name="connsiteX8-225" fmla="*/ 314323 w 352425"/>
              <a:gd name="connsiteY8-226" fmla="*/ 352425 h 352425"/>
              <a:gd name="connsiteX9-227" fmla="*/ 38109 w 352425"/>
              <a:gd name="connsiteY9-228" fmla="*/ 352425 h 352425"/>
              <a:gd name="connsiteX10-229" fmla="*/ 0 w 352425"/>
              <a:gd name="connsiteY10-230" fmla="*/ 314316 h 352425"/>
              <a:gd name="connsiteX11-231" fmla="*/ 0 w 352425"/>
              <a:gd name="connsiteY11-232" fmla="*/ 38113 h 352425"/>
              <a:gd name="connsiteX12-233" fmla="*/ 38113 w 352425"/>
              <a:gd name="connsiteY12-234" fmla="*/ 0 h 352425"/>
              <a:gd name="connsiteX0-235" fmla="*/ 38113 w 352425"/>
              <a:gd name="connsiteY0-236" fmla="*/ 0 h 352425"/>
              <a:gd name="connsiteX1-237" fmla="*/ 62232 w 352425"/>
              <a:gd name="connsiteY1-238" fmla="*/ 0 h 352425"/>
              <a:gd name="connsiteX2-239" fmla="*/ 100328 w 352425"/>
              <a:gd name="connsiteY2-240" fmla="*/ 38098 h 352425"/>
              <a:gd name="connsiteX3-241" fmla="*/ 100328 w 352425"/>
              <a:gd name="connsiteY3-242" fmla="*/ 209562 h 352425"/>
              <a:gd name="connsiteX4-243" fmla="*/ 138416 w 352425"/>
              <a:gd name="connsiteY4-244" fmla="*/ 247653 h 352425"/>
              <a:gd name="connsiteX5-245" fmla="*/ 314342 w 352425"/>
              <a:gd name="connsiteY5-246" fmla="*/ 247653 h 352425"/>
              <a:gd name="connsiteX6-247" fmla="*/ 352425 w 352425"/>
              <a:gd name="connsiteY6-248" fmla="*/ 285734 h 352425"/>
              <a:gd name="connsiteX7-249" fmla="*/ 352425 w 352425"/>
              <a:gd name="connsiteY7-250" fmla="*/ 314327 h 352425"/>
              <a:gd name="connsiteX8-251" fmla="*/ 314323 w 352425"/>
              <a:gd name="connsiteY8-252" fmla="*/ 352425 h 352425"/>
              <a:gd name="connsiteX9-253" fmla="*/ 38109 w 352425"/>
              <a:gd name="connsiteY9-254" fmla="*/ 352425 h 352425"/>
              <a:gd name="connsiteX10-255" fmla="*/ 0 w 352425"/>
              <a:gd name="connsiteY10-256" fmla="*/ 314316 h 352425"/>
              <a:gd name="connsiteX11-257" fmla="*/ 0 w 352425"/>
              <a:gd name="connsiteY11-258" fmla="*/ 38113 h 352425"/>
              <a:gd name="connsiteX12-259" fmla="*/ 38113 w 352425"/>
              <a:gd name="connsiteY12-260" fmla="*/ 0 h 352425"/>
              <a:gd name="connsiteX0-261" fmla="*/ 38113 w 352425"/>
              <a:gd name="connsiteY0-262" fmla="*/ 0 h 352425"/>
              <a:gd name="connsiteX1-263" fmla="*/ 62232 w 352425"/>
              <a:gd name="connsiteY1-264" fmla="*/ 0 h 352425"/>
              <a:gd name="connsiteX2-265" fmla="*/ 100328 w 352425"/>
              <a:gd name="connsiteY2-266" fmla="*/ 38098 h 352425"/>
              <a:gd name="connsiteX3-267" fmla="*/ 100328 w 352425"/>
              <a:gd name="connsiteY3-268" fmla="*/ 209562 h 352425"/>
              <a:gd name="connsiteX4-269" fmla="*/ 138416 w 352425"/>
              <a:gd name="connsiteY4-270" fmla="*/ 247653 h 352425"/>
              <a:gd name="connsiteX5-271" fmla="*/ 314342 w 352425"/>
              <a:gd name="connsiteY5-272" fmla="*/ 247653 h 352425"/>
              <a:gd name="connsiteX6-273" fmla="*/ 352425 w 352425"/>
              <a:gd name="connsiteY6-274" fmla="*/ 285734 h 352425"/>
              <a:gd name="connsiteX7-275" fmla="*/ 352425 w 352425"/>
              <a:gd name="connsiteY7-276" fmla="*/ 314327 h 352425"/>
              <a:gd name="connsiteX8-277" fmla="*/ 314323 w 352425"/>
              <a:gd name="connsiteY8-278" fmla="*/ 352425 h 352425"/>
              <a:gd name="connsiteX9-279" fmla="*/ 38109 w 352425"/>
              <a:gd name="connsiteY9-280" fmla="*/ 352425 h 352425"/>
              <a:gd name="connsiteX10-281" fmla="*/ 0 w 352425"/>
              <a:gd name="connsiteY10-282" fmla="*/ 314316 h 352425"/>
              <a:gd name="connsiteX11-283" fmla="*/ 0 w 352425"/>
              <a:gd name="connsiteY11-284" fmla="*/ 38113 h 352425"/>
              <a:gd name="connsiteX12-285" fmla="*/ 38113 w 352425"/>
              <a:gd name="connsiteY12-286" fmla="*/ 0 h 352425"/>
              <a:gd name="connsiteX0-287" fmla="*/ 38113 w 352425"/>
              <a:gd name="connsiteY0-288" fmla="*/ 0 h 352425"/>
              <a:gd name="connsiteX1-289" fmla="*/ 62232 w 352425"/>
              <a:gd name="connsiteY1-290" fmla="*/ 0 h 352425"/>
              <a:gd name="connsiteX2-291" fmla="*/ 100328 w 352425"/>
              <a:gd name="connsiteY2-292" fmla="*/ 38098 h 352425"/>
              <a:gd name="connsiteX3-293" fmla="*/ 100328 w 352425"/>
              <a:gd name="connsiteY3-294" fmla="*/ 209562 h 352425"/>
              <a:gd name="connsiteX4-295" fmla="*/ 138416 w 352425"/>
              <a:gd name="connsiteY4-296" fmla="*/ 247653 h 352425"/>
              <a:gd name="connsiteX5-297" fmla="*/ 314342 w 352425"/>
              <a:gd name="connsiteY5-298" fmla="*/ 247653 h 352425"/>
              <a:gd name="connsiteX6-299" fmla="*/ 352425 w 352425"/>
              <a:gd name="connsiteY6-300" fmla="*/ 285734 h 352425"/>
              <a:gd name="connsiteX7-301" fmla="*/ 352425 w 352425"/>
              <a:gd name="connsiteY7-302" fmla="*/ 314327 h 352425"/>
              <a:gd name="connsiteX8-303" fmla="*/ 314323 w 352425"/>
              <a:gd name="connsiteY8-304" fmla="*/ 352425 h 352425"/>
              <a:gd name="connsiteX9-305" fmla="*/ 38109 w 352425"/>
              <a:gd name="connsiteY9-306" fmla="*/ 352425 h 352425"/>
              <a:gd name="connsiteX10-307" fmla="*/ 0 w 352425"/>
              <a:gd name="connsiteY10-308" fmla="*/ 314316 h 352425"/>
              <a:gd name="connsiteX11-309" fmla="*/ 0 w 352425"/>
              <a:gd name="connsiteY11-310" fmla="*/ 38113 h 352425"/>
              <a:gd name="connsiteX12-311" fmla="*/ 38113 w 352425"/>
              <a:gd name="connsiteY12-312" fmla="*/ 0 h 352425"/>
              <a:gd name="connsiteX0-313" fmla="*/ 38113 w 352425"/>
              <a:gd name="connsiteY0-314" fmla="*/ 0 h 352425"/>
              <a:gd name="connsiteX1-315" fmla="*/ 62232 w 352425"/>
              <a:gd name="connsiteY1-316" fmla="*/ 0 h 352425"/>
              <a:gd name="connsiteX2-317" fmla="*/ 100328 w 352425"/>
              <a:gd name="connsiteY2-318" fmla="*/ 38098 h 352425"/>
              <a:gd name="connsiteX3-319" fmla="*/ 100328 w 352425"/>
              <a:gd name="connsiteY3-320" fmla="*/ 209562 h 352425"/>
              <a:gd name="connsiteX4-321" fmla="*/ 138416 w 352425"/>
              <a:gd name="connsiteY4-322" fmla="*/ 247653 h 352425"/>
              <a:gd name="connsiteX5-323" fmla="*/ 314342 w 352425"/>
              <a:gd name="connsiteY5-324" fmla="*/ 247653 h 352425"/>
              <a:gd name="connsiteX6-325" fmla="*/ 352425 w 352425"/>
              <a:gd name="connsiteY6-326" fmla="*/ 285734 h 352425"/>
              <a:gd name="connsiteX7-327" fmla="*/ 352425 w 352425"/>
              <a:gd name="connsiteY7-328" fmla="*/ 314327 h 352425"/>
              <a:gd name="connsiteX8-329" fmla="*/ 314323 w 352425"/>
              <a:gd name="connsiteY8-330" fmla="*/ 352425 h 352425"/>
              <a:gd name="connsiteX9-331" fmla="*/ 38109 w 352425"/>
              <a:gd name="connsiteY9-332" fmla="*/ 352425 h 352425"/>
              <a:gd name="connsiteX10-333" fmla="*/ 0 w 352425"/>
              <a:gd name="connsiteY10-334" fmla="*/ 314316 h 352425"/>
              <a:gd name="connsiteX11-335" fmla="*/ 0 w 352425"/>
              <a:gd name="connsiteY11-336" fmla="*/ 38113 h 352425"/>
              <a:gd name="connsiteX12-337" fmla="*/ 38113 w 352425"/>
              <a:gd name="connsiteY12-338" fmla="*/ 0 h 352425"/>
              <a:gd name="connsiteX0-339" fmla="*/ 38113 w 352425"/>
              <a:gd name="connsiteY0-340" fmla="*/ 0 h 352425"/>
              <a:gd name="connsiteX1-341" fmla="*/ 62232 w 352425"/>
              <a:gd name="connsiteY1-342" fmla="*/ 0 h 352425"/>
              <a:gd name="connsiteX2-343" fmla="*/ 100328 w 352425"/>
              <a:gd name="connsiteY2-344" fmla="*/ 38098 h 352425"/>
              <a:gd name="connsiteX3-345" fmla="*/ 100328 w 352425"/>
              <a:gd name="connsiteY3-346" fmla="*/ 209562 h 352425"/>
              <a:gd name="connsiteX4-347" fmla="*/ 138416 w 352425"/>
              <a:gd name="connsiteY4-348" fmla="*/ 247653 h 352425"/>
              <a:gd name="connsiteX5-349" fmla="*/ 314342 w 352425"/>
              <a:gd name="connsiteY5-350" fmla="*/ 247653 h 352425"/>
              <a:gd name="connsiteX6-351" fmla="*/ 352425 w 352425"/>
              <a:gd name="connsiteY6-352" fmla="*/ 285734 h 352425"/>
              <a:gd name="connsiteX7-353" fmla="*/ 352425 w 352425"/>
              <a:gd name="connsiteY7-354" fmla="*/ 314327 h 352425"/>
              <a:gd name="connsiteX8-355" fmla="*/ 314323 w 352425"/>
              <a:gd name="connsiteY8-356" fmla="*/ 352425 h 352425"/>
              <a:gd name="connsiteX9-357" fmla="*/ 38109 w 352425"/>
              <a:gd name="connsiteY9-358" fmla="*/ 352425 h 352425"/>
              <a:gd name="connsiteX10-359" fmla="*/ 0 w 352425"/>
              <a:gd name="connsiteY10-360" fmla="*/ 314316 h 352425"/>
              <a:gd name="connsiteX11-361" fmla="*/ 0 w 352425"/>
              <a:gd name="connsiteY11-362" fmla="*/ 38113 h 352425"/>
              <a:gd name="connsiteX12-363" fmla="*/ 38113 w 352425"/>
              <a:gd name="connsiteY12-364" fmla="*/ 0 h 352425"/>
              <a:gd name="connsiteX0-365" fmla="*/ 38113 w 352425"/>
              <a:gd name="connsiteY0-366" fmla="*/ 0 h 352425"/>
              <a:gd name="connsiteX1-367" fmla="*/ 62232 w 352425"/>
              <a:gd name="connsiteY1-368" fmla="*/ 0 h 352425"/>
              <a:gd name="connsiteX2-369" fmla="*/ 100328 w 352425"/>
              <a:gd name="connsiteY2-370" fmla="*/ 38098 h 352425"/>
              <a:gd name="connsiteX3-371" fmla="*/ 100328 w 352425"/>
              <a:gd name="connsiteY3-372" fmla="*/ 209562 h 352425"/>
              <a:gd name="connsiteX4-373" fmla="*/ 138416 w 352425"/>
              <a:gd name="connsiteY4-374" fmla="*/ 247653 h 352425"/>
              <a:gd name="connsiteX5-375" fmla="*/ 314342 w 352425"/>
              <a:gd name="connsiteY5-376" fmla="*/ 247653 h 352425"/>
              <a:gd name="connsiteX6-377" fmla="*/ 352425 w 352425"/>
              <a:gd name="connsiteY6-378" fmla="*/ 285734 h 352425"/>
              <a:gd name="connsiteX7-379" fmla="*/ 352425 w 352425"/>
              <a:gd name="connsiteY7-380" fmla="*/ 314327 h 352425"/>
              <a:gd name="connsiteX8-381" fmla="*/ 314323 w 352425"/>
              <a:gd name="connsiteY8-382" fmla="*/ 352425 h 352425"/>
              <a:gd name="connsiteX9-383" fmla="*/ 38109 w 352425"/>
              <a:gd name="connsiteY9-384" fmla="*/ 352425 h 352425"/>
              <a:gd name="connsiteX10-385" fmla="*/ 0 w 352425"/>
              <a:gd name="connsiteY10-386" fmla="*/ 314316 h 352425"/>
              <a:gd name="connsiteX11-387" fmla="*/ 0 w 352425"/>
              <a:gd name="connsiteY11-388" fmla="*/ 38113 h 352425"/>
              <a:gd name="connsiteX12-389" fmla="*/ 38113 w 352425"/>
              <a:gd name="connsiteY12-390" fmla="*/ 0 h 352425"/>
              <a:gd name="connsiteX0-391" fmla="*/ 38113 w 352425"/>
              <a:gd name="connsiteY0-392" fmla="*/ 0 h 352425"/>
              <a:gd name="connsiteX1-393" fmla="*/ 62232 w 352425"/>
              <a:gd name="connsiteY1-394" fmla="*/ 0 h 352425"/>
              <a:gd name="connsiteX2-395" fmla="*/ 100328 w 352425"/>
              <a:gd name="connsiteY2-396" fmla="*/ 38098 h 352425"/>
              <a:gd name="connsiteX3-397" fmla="*/ 100328 w 352425"/>
              <a:gd name="connsiteY3-398" fmla="*/ 209562 h 352425"/>
              <a:gd name="connsiteX4-399" fmla="*/ 138416 w 352425"/>
              <a:gd name="connsiteY4-400" fmla="*/ 247653 h 352425"/>
              <a:gd name="connsiteX5-401" fmla="*/ 314342 w 352425"/>
              <a:gd name="connsiteY5-402" fmla="*/ 247653 h 352425"/>
              <a:gd name="connsiteX6-403" fmla="*/ 352425 w 352425"/>
              <a:gd name="connsiteY6-404" fmla="*/ 285734 h 352425"/>
              <a:gd name="connsiteX7-405" fmla="*/ 352425 w 352425"/>
              <a:gd name="connsiteY7-406" fmla="*/ 314327 h 352425"/>
              <a:gd name="connsiteX8-407" fmla="*/ 314323 w 352425"/>
              <a:gd name="connsiteY8-408" fmla="*/ 352425 h 352425"/>
              <a:gd name="connsiteX9-409" fmla="*/ 38109 w 352425"/>
              <a:gd name="connsiteY9-410" fmla="*/ 352425 h 352425"/>
              <a:gd name="connsiteX10-411" fmla="*/ 0 w 352425"/>
              <a:gd name="connsiteY10-412" fmla="*/ 314316 h 352425"/>
              <a:gd name="connsiteX11-413" fmla="*/ 0 w 352425"/>
              <a:gd name="connsiteY11-414" fmla="*/ 38113 h 352425"/>
              <a:gd name="connsiteX12-415" fmla="*/ 38113 w 352425"/>
              <a:gd name="connsiteY12-416" fmla="*/ 0 h 352425"/>
              <a:gd name="connsiteX0-417" fmla="*/ 38113 w 352425"/>
              <a:gd name="connsiteY0-418" fmla="*/ 0 h 352425"/>
              <a:gd name="connsiteX1-419" fmla="*/ 62232 w 352425"/>
              <a:gd name="connsiteY1-420" fmla="*/ 0 h 352425"/>
              <a:gd name="connsiteX2-421" fmla="*/ 100328 w 352425"/>
              <a:gd name="connsiteY2-422" fmla="*/ 38098 h 352425"/>
              <a:gd name="connsiteX3-423" fmla="*/ 100328 w 352425"/>
              <a:gd name="connsiteY3-424" fmla="*/ 209562 h 352425"/>
              <a:gd name="connsiteX4-425" fmla="*/ 138416 w 352425"/>
              <a:gd name="connsiteY4-426" fmla="*/ 247653 h 352425"/>
              <a:gd name="connsiteX5-427" fmla="*/ 314342 w 352425"/>
              <a:gd name="connsiteY5-428" fmla="*/ 247653 h 352425"/>
              <a:gd name="connsiteX6-429" fmla="*/ 352425 w 352425"/>
              <a:gd name="connsiteY6-430" fmla="*/ 285734 h 352425"/>
              <a:gd name="connsiteX7-431" fmla="*/ 352425 w 352425"/>
              <a:gd name="connsiteY7-432" fmla="*/ 314327 h 352425"/>
              <a:gd name="connsiteX8-433" fmla="*/ 314323 w 352425"/>
              <a:gd name="connsiteY8-434" fmla="*/ 352425 h 352425"/>
              <a:gd name="connsiteX9-435" fmla="*/ 38109 w 352425"/>
              <a:gd name="connsiteY9-436" fmla="*/ 352425 h 352425"/>
              <a:gd name="connsiteX10-437" fmla="*/ 0 w 352425"/>
              <a:gd name="connsiteY10-438" fmla="*/ 314316 h 352425"/>
              <a:gd name="connsiteX11-439" fmla="*/ 0 w 352425"/>
              <a:gd name="connsiteY11-440" fmla="*/ 38113 h 352425"/>
              <a:gd name="connsiteX12-441" fmla="*/ 38113 w 352425"/>
              <a:gd name="connsiteY12-442" fmla="*/ 0 h 352425"/>
              <a:gd name="connsiteX0-443" fmla="*/ 38113 w 352425"/>
              <a:gd name="connsiteY0-444" fmla="*/ 0 h 352425"/>
              <a:gd name="connsiteX1-445" fmla="*/ 62232 w 352425"/>
              <a:gd name="connsiteY1-446" fmla="*/ 0 h 352425"/>
              <a:gd name="connsiteX2-447" fmla="*/ 100328 w 352425"/>
              <a:gd name="connsiteY2-448" fmla="*/ 38098 h 352425"/>
              <a:gd name="connsiteX3-449" fmla="*/ 100328 w 352425"/>
              <a:gd name="connsiteY3-450" fmla="*/ 209562 h 352425"/>
              <a:gd name="connsiteX4-451" fmla="*/ 138416 w 352425"/>
              <a:gd name="connsiteY4-452" fmla="*/ 247653 h 352425"/>
              <a:gd name="connsiteX5-453" fmla="*/ 314342 w 352425"/>
              <a:gd name="connsiteY5-454" fmla="*/ 247653 h 352425"/>
              <a:gd name="connsiteX6-455" fmla="*/ 352425 w 352425"/>
              <a:gd name="connsiteY6-456" fmla="*/ 285734 h 352425"/>
              <a:gd name="connsiteX7-457" fmla="*/ 352425 w 352425"/>
              <a:gd name="connsiteY7-458" fmla="*/ 314327 h 352425"/>
              <a:gd name="connsiteX8-459" fmla="*/ 314323 w 352425"/>
              <a:gd name="connsiteY8-460" fmla="*/ 352425 h 352425"/>
              <a:gd name="connsiteX9-461" fmla="*/ 38109 w 352425"/>
              <a:gd name="connsiteY9-462" fmla="*/ 352425 h 352425"/>
              <a:gd name="connsiteX10-463" fmla="*/ 0 w 352425"/>
              <a:gd name="connsiteY10-464" fmla="*/ 314316 h 352425"/>
              <a:gd name="connsiteX11-465" fmla="*/ 0 w 352425"/>
              <a:gd name="connsiteY11-466" fmla="*/ 38113 h 352425"/>
              <a:gd name="connsiteX12-467" fmla="*/ 38113 w 352425"/>
              <a:gd name="connsiteY12-468" fmla="*/ 0 h 352425"/>
              <a:gd name="connsiteX0-469" fmla="*/ 38113 w 352425"/>
              <a:gd name="connsiteY0-470" fmla="*/ 0 h 352425"/>
              <a:gd name="connsiteX1-471" fmla="*/ 62232 w 352425"/>
              <a:gd name="connsiteY1-472" fmla="*/ 0 h 352425"/>
              <a:gd name="connsiteX2-473" fmla="*/ 100328 w 352425"/>
              <a:gd name="connsiteY2-474" fmla="*/ 38098 h 352425"/>
              <a:gd name="connsiteX3-475" fmla="*/ 100328 w 352425"/>
              <a:gd name="connsiteY3-476" fmla="*/ 209562 h 352425"/>
              <a:gd name="connsiteX4-477" fmla="*/ 138416 w 352425"/>
              <a:gd name="connsiteY4-478" fmla="*/ 247653 h 352425"/>
              <a:gd name="connsiteX5-479" fmla="*/ 314342 w 352425"/>
              <a:gd name="connsiteY5-480" fmla="*/ 247653 h 352425"/>
              <a:gd name="connsiteX6-481" fmla="*/ 352425 w 352425"/>
              <a:gd name="connsiteY6-482" fmla="*/ 285734 h 352425"/>
              <a:gd name="connsiteX7-483" fmla="*/ 352425 w 352425"/>
              <a:gd name="connsiteY7-484" fmla="*/ 314327 h 352425"/>
              <a:gd name="connsiteX8-485" fmla="*/ 314323 w 352425"/>
              <a:gd name="connsiteY8-486" fmla="*/ 352425 h 352425"/>
              <a:gd name="connsiteX9-487" fmla="*/ 38109 w 352425"/>
              <a:gd name="connsiteY9-488" fmla="*/ 352425 h 352425"/>
              <a:gd name="connsiteX10-489" fmla="*/ 0 w 352425"/>
              <a:gd name="connsiteY10-490" fmla="*/ 314316 h 352425"/>
              <a:gd name="connsiteX11-491" fmla="*/ 0 w 352425"/>
              <a:gd name="connsiteY11-492" fmla="*/ 38113 h 352425"/>
              <a:gd name="connsiteX12-493" fmla="*/ 38113 w 352425"/>
              <a:gd name="connsiteY12-494" fmla="*/ 0 h 352425"/>
              <a:gd name="connsiteX0-495" fmla="*/ 38113 w 352425"/>
              <a:gd name="connsiteY0-496" fmla="*/ 0 h 352425"/>
              <a:gd name="connsiteX1-497" fmla="*/ 62232 w 352425"/>
              <a:gd name="connsiteY1-498" fmla="*/ 0 h 352425"/>
              <a:gd name="connsiteX2-499" fmla="*/ 100328 w 352425"/>
              <a:gd name="connsiteY2-500" fmla="*/ 38098 h 352425"/>
              <a:gd name="connsiteX3-501" fmla="*/ 100328 w 352425"/>
              <a:gd name="connsiteY3-502" fmla="*/ 209562 h 352425"/>
              <a:gd name="connsiteX4-503" fmla="*/ 138416 w 352425"/>
              <a:gd name="connsiteY4-504" fmla="*/ 247653 h 352425"/>
              <a:gd name="connsiteX5-505" fmla="*/ 314342 w 352425"/>
              <a:gd name="connsiteY5-506" fmla="*/ 247653 h 352425"/>
              <a:gd name="connsiteX6-507" fmla="*/ 352425 w 352425"/>
              <a:gd name="connsiteY6-508" fmla="*/ 285734 h 352425"/>
              <a:gd name="connsiteX7-509" fmla="*/ 352425 w 352425"/>
              <a:gd name="connsiteY7-510" fmla="*/ 314327 h 352425"/>
              <a:gd name="connsiteX8-511" fmla="*/ 314323 w 352425"/>
              <a:gd name="connsiteY8-512" fmla="*/ 352425 h 352425"/>
              <a:gd name="connsiteX9-513" fmla="*/ 38109 w 352425"/>
              <a:gd name="connsiteY9-514" fmla="*/ 352425 h 352425"/>
              <a:gd name="connsiteX10-515" fmla="*/ 0 w 352425"/>
              <a:gd name="connsiteY10-516" fmla="*/ 314316 h 352425"/>
              <a:gd name="connsiteX11-517" fmla="*/ 0 w 352425"/>
              <a:gd name="connsiteY11-518" fmla="*/ 38113 h 352425"/>
              <a:gd name="connsiteX12-519" fmla="*/ 38113 w 352425"/>
              <a:gd name="connsiteY12-520" fmla="*/ 0 h 352425"/>
              <a:gd name="connsiteX0-521" fmla="*/ 38113 w 352425"/>
              <a:gd name="connsiteY0-522" fmla="*/ 0 h 352425"/>
              <a:gd name="connsiteX1-523" fmla="*/ 62232 w 352425"/>
              <a:gd name="connsiteY1-524" fmla="*/ 0 h 352425"/>
              <a:gd name="connsiteX2-525" fmla="*/ 100328 w 352425"/>
              <a:gd name="connsiteY2-526" fmla="*/ 38098 h 352425"/>
              <a:gd name="connsiteX3-527" fmla="*/ 100328 w 352425"/>
              <a:gd name="connsiteY3-528" fmla="*/ 209562 h 352425"/>
              <a:gd name="connsiteX4-529" fmla="*/ 138416 w 352425"/>
              <a:gd name="connsiteY4-530" fmla="*/ 247653 h 352425"/>
              <a:gd name="connsiteX5-531" fmla="*/ 314342 w 352425"/>
              <a:gd name="connsiteY5-532" fmla="*/ 247653 h 352425"/>
              <a:gd name="connsiteX6-533" fmla="*/ 352425 w 352425"/>
              <a:gd name="connsiteY6-534" fmla="*/ 285734 h 352425"/>
              <a:gd name="connsiteX7-535" fmla="*/ 352425 w 352425"/>
              <a:gd name="connsiteY7-536" fmla="*/ 314327 h 352425"/>
              <a:gd name="connsiteX8-537" fmla="*/ 314323 w 352425"/>
              <a:gd name="connsiteY8-538" fmla="*/ 352425 h 352425"/>
              <a:gd name="connsiteX9-539" fmla="*/ 38109 w 352425"/>
              <a:gd name="connsiteY9-540" fmla="*/ 352425 h 352425"/>
              <a:gd name="connsiteX10-541" fmla="*/ 0 w 352425"/>
              <a:gd name="connsiteY10-542" fmla="*/ 314316 h 352425"/>
              <a:gd name="connsiteX11-543" fmla="*/ 0 w 352425"/>
              <a:gd name="connsiteY11-544" fmla="*/ 38113 h 352425"/>
              <a:gd name="connsiteX12-545" fmla="*/ 38113 w 352425"/>
              <a:gd name="connsiteY12-546" fmla="*/ 0 h 352425"/>
              <a:gd name="connsiteX0-547" fmla="*/ 38113 w 352425"/>
              <a:gd name="connsiteY0-548" fmla="*/ 0 h 352425"/>
              <a:gd name="connsiteX1-549" fmla="*/ 62232 w 352425"/>
              <a:gd name="connsiteY1-550" fmla="*/ 0 h 352425"/>
              <a:gd name="connsiteX2-551" fmla="*/ 100328 w 352425"/>
              <a:gd name="connsiteY2-552" fmla="*/ 38098 h 352425"/>
              <a:gd name="connsiteX3-553" fmla="*/ 100328 w 352425"/>
              <a:gd name="connsiteY3-554" fmla="*/ 209562 h 352425"/>
              <a:gd name="connsiteX4-555" fmla="*/ 138416 w 352425"/>
              <a:gd name="connsiteY4-556" fmla="*/ 247653 h 352425"/>
              <a:gd name="connsiteX5-557" fmla="*/ 314342 w 352425"/>
              <a:gd name="connsiteY5-558" fmla="*/ 247653 h 352425"/>
              <a:gd name="connsiteX6-559" fmla="*/ 352425 w 352425"/>
              <a:gd name="connsiteY6-560" fmla="*/ 285734 h 352425"/>
              <a:gd name="connsiteX7-561" fmla="*/ 352425 w 352425"/>
              <a:gd name="connsiteY7-562" fmla="*/ 314327 h 352425"/>
              <a:gd name="connsiteX8-563" fmla="*/ 314323 w 352425"/>
              <a:gd name="connsiteY8-564" fmla="*/ 352425 h 352425"/>
              <a:gd name="connsiteX9-565" fmla="*/ 38109 w 352425"/>
              <a:gd name="connsiteY9-566" fmla="*/ 352425 h 352425"/>
              <a:gd name="connsiteX10-567" fmla="*/ 0 w 352425"/>
              <a:gd name="connsiteY10-568" fmla="*/ 314316 h 352425"/>
              <a:gd name="connsiteX11-569" fmla="*/ 0 w 352425"/>
              <a:gd name="connsiteY11-570" fmla="*/ 38113 h 352425"/>
              <a:gd name="connsiteX12-571" fmla="*/ 38113 w 352425"/>
              <a:gd name="connsiteY12-572" fmla="*/ 0 h 35242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Lst>
            <a:rect l="l" t="t" r="r" b="b"/>
            <a:pathLst>
              <a:path w="352425" h="352425">
                <a:moveTo>
                  <a:pt x="38113" y="0"/>
                </a:moveTo>
                <a:cubicBezTo>
                  <a:pt x="38113" y="0"/>
                  <a:pt x="62233" y="1"/>
                  <a:pt x="62232" y="0"/>
                </a:cubicBezTo>
                <a:cubicBezTo>
                  <a:pt x="84551" y="1"/>
                  <a:pt x="100329" y="15781"/>
                  <a:pt x="100328" y="38098"/>
                </a:cubicBezTo>
                <a:cubicBezTo>
                  <a:pt x="100329" y="38099"/>
                  <a:pt x="100329" y="209563"/>
                  <a:pt x="100328" y="209562"/>
                </a:cubicBezTo>
                <a:cubicBezTo>
                  <a:pt x="100329" y="231876"/>
                  <a:pt x="116104" y="247654"/>
                  <a:pt x="138416" y="247653"/>
                </a:cubicBezTo>
                <a:cubicBezTo>
                  <a:pt x="138417" y="247654"/>
                  <a:pt x="314343" y="247654"/>
                  <a:pt x="314342" y="247653"/>
                </a:cubicBezTo>
                <a:cubicBezTo>
                  <a:pt x="336652" y="247654"/>
                  <a:pt x="352426" y="263426"/>
                  <a:pt x="352425" y="285734"/>
                </a:cubicBezTo>
                <a:cubicBezTo>
                  <a:pt x="352426" y="285735"/>
                  <a:pt x="352426" y="314328"/>
                  <a:pt x="352425" y="314327"/>
                </a:cubicBezTo>
                <a:cubicBezTo>
                  <a:pt x="352426" y="336646"/>
                  <a:pt x="336644" y="352426"/>
                  <a:pt x="314323" y="352425"/>
                </a:cubicBezTo>
                <a:cubicBezTo>
                  <a:pt x="314324" y="352426"/>
                  <a:pt x="38110" y="352426"/>
                  <a:pt x="38109" y="352425"/>
                </a:cubicBezTo>
                <a:cubicBezTo>
                  <a:pt x="15787" y="352426"/>
                  <a:pt x="1" y="336640"/>
                  <a:pt x="0" y="314316"/>
                </a:cubicBezTo>
                <a:cubicBezTo>
                  <a:pt x="1" y="314317"/>
                  <a:pt x="1" y="38114"/>
                  <a:pt x="0" y="38113"/>
                </a:cubicBezTo>
                <a:cubicBezTo>
                  <a:pt x="1" y="15790"/>
                  <a:pt x="15788" y="0"/>
                  <a:pt x="38113" y="0"/>
                </a:cubicBezTo>
                <a:close/>
              </a:path>
            </a:pathLst>
          </a:custGeom>
          <a:gradFill>
            <a:gsLst>
              <a:gs pos="88000">
                <a:schemeClr val="accent1"/>
              </a:gs>
              <a:gs pos="0">
                <a:schemeClr val="accent1">
                  <a:lumMod val="25000"/>
                  <a:lumOff val="75000"/>
                </a:schemeClr>
              </a:gs>
            </a:gsLst>
            <a:lin ang="8100000" scaled="1"/>
          </a:gradFill>
          <a:ln>
            <a:noFill/>
          </a:ln>
          <a:effectLst>
            <a:outerShdw blurRad="101600" dist="38100" dir="8100000" algn="tr" rotWithShape="0">
              <a:schemeClr val="accent1">
                <a:lumMod val="75000"/>
                <a:alpha val="20000"/>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350"/>
          </a:p>
        </p:txBody>
      </p:sp>
      <p:graphicFrame>
        <p:nvGraphicFramePr>
          <p:cNvPr id="13" name="表格 2"/>
          <p:cNvGraphicFramePr/>
          <p:nvPr>
            <p:custDataLst>
              <p:tags r:id="rId10"/>
            </p:custDataLst>
          </p:nvPr>
        </p:nvGraphicFramePr>
        <p:xfrm>
          <a:off x="1014730" y="1854200"/>
          <a:ext cx="6932930" cy="4036060"/>
        </p:xfrm>
        <a:graphic>
          <a:graphicData uri="http://schemas.openxmlformats.org/drawingml/2006/table">
            <a:tbl>
              <a:tblPr firstRow="1" bandRow="1">
                <a:tableStyleId>{5C22544A-7EE6-4342-B048-85BDC9FD1C3A}</a:tableStyleId>
              </a:tblPr>
              <a:tblGrid>
                <a:gridCol w="1096010"/>
                <a:gridCol w="5202555"/>
                <a:gridCol w="634365"/>
              </a:tblGrid>
              <a:tr h="353060">
                <a:tc>
                  <a:txBody>
                    <a:bodyPr/>
                    <a:p>
                      <a:pPr indent="0" algn="ctr" fontAlgn="auto">
                        <a:lnSpc>
                          <a:spcPct val="120000"/>
                        </a:lnSpc>
                        <a:spcBef>
                          <a:spcPts val="0"/>
                        </a:spcBef>
                        <a:spcAft>
                          <a:spcPts val="0"/>
                        </a:spcAft>
                        <a:buNone/>
                      </a:pPr>
                      <a:r>
                        <a:rPr lang="zh-CN" altLang="en-US" sz="1600" b="1" spc="120" baseline="0" dirty="0">
                          <a:uFillTx/>
                          <a:latin typeface="微软雅黑" panose="020B0503020204020204" pitchFamily="34" charset="-122"/>
                          <a:ea typeface="微软雅黑" panose="020B0503020204020204" pitchFamily="34" charset="-122"/>
                        </a:rPr>
                        <a:t>科室</a:t>
                      </a:r>
                      <a:endParaRPr lang="zh-CN" altLang="en-US" sz="1600" b="1" spc="120" baseline="0" dirty="0">
                        <a:uFillTx/>
                        <a:latin typeface="微软雅黑" panose="020B0503020204020204" pitchFamily="34" charset="-122"/>
                        <a:ea typeface="微软雅黑" panose="020B0503020204020204" pitchFamily="34" charset="-122"/>
                      </a:endParaRPr>
                    </a:p>
                  </a:txBody>
                  <a:tcPr marL="25400" marR="25400" marT="25400" marB="25400" anchor="ctr"/>
                </a:tc>
                <a:tc>
                  <a:txBody>
                    <a:bodyPr/>
                    <a:p>
                      <a:pPr indent="0" algn="ctr" fontAlgn="auto">
                        <a:lnSpc>
                          <a:spcPct val="120000"/>
                        </a:lnSpc>
                        <a:spcBef>
                          <a:spcPts val="0"/>
                        </a:spcBef>
                        <a:spcAft>
                          <a:spcPts val="0"/>
                        </a:spcAft>
                        <a:buNone/>
                      </a:pPr>
                      <a:r>
                        <a:rPr lang="zh-CN" sz="1600" b="1" spc="120" baseline="0" dirty="0">
                          <a:uFillTx/>
                          <a:latin typeface="微软雅黑" panose="020B0503020204020204" pitchFamily="34" charset="-122"/>
                          <a:ea typeface="微软雅黑" panose="020B0503020204020204" pitchFamily="34" charset="-122"/>
                        </a:rPr>
                        <a:t>引进专家</a:t>
                      </a:r>
                      <a:endParaRPr lang="zh-CN" sz="1600" b="1" spc="120" baseline="0" dirty="0">
                        <a:uFillTx/>
                        <a:latin typeface="微软雅黑" panose="020B0503020204020204" pitchFamily="34" charset="-122"/>
                        <a:ea typeface="微软雅黑" panose="020B0503020204020204" pitchFamily="34" charset="-122"/>
                      </a:endParaRPr>
                    </a:p>
                  </a:txBody>
                  <a:tcPr marL="25400" marR="25400" marT="25400" marB="25400" anchor="ctr"/>
                </a:tc>
                <a:tc>
                  <a:txBody>
                    <a:bodyPr/>
                    <a:p>
                      <a:pPr indent="0" algn="ctr" fontAlgn="auto">
                        <a:lnSpc>
                          <a:spcPct val="120000"/>
                        </a:lnSpc>
                        <a:spcBef>
                          <a:spcPts val="0"/>
                        </a:spcBef>
                        <a:spcAft>
                          <a:spcPts val="0"/>
                        </a:spcAft>
                        <a:buNone/>
                      </a:pPr>
                      <a:r>
                        <a:rPr lang="zh-CN" sz="1600" b="1" spc="120" baseline="0" dirty="0">
                          <a:uFillTx/>
                          <a:latin typeface="微软雅黑" panose="020B0503020204020204" pitchFamily="34" charset="-122"/>
                          <a:ea typeface="微软雅黑" panose="020B0503020204020204" pitchFamily="34" charset="-122"/>
                        </a:rPr>
                        <a:t>总计</a:t>
                      </a:r>
                      <a:endParaRPr lang="zh-CN" sz="1600" b="1" spc="120" baseline="0" dirty="0">
                        <a:uFillTx/>
                        <a:latin typeface="微软雅黑" panose="020B0503020204020204" pitchFamily="34" charset="-122"/>
                        <a:ea typeface="微软雅黑" panose="020B0503020204020204" pitchFamily="34" charset="-122"/>
                      </a:endParaRPr>
                    </a:p>
                  </a:txBody>
                  <a:tcPr marL="25400" marR="25400" marT="25400" marB="25400" anchor="ctr"/>
                </a:tc>
              </a:tr>
              <a:tr h="307975">
                <a:tc rowSpan="9">
                  <a:txBody>
                    <a:bodyPr/>
                    <a:p>
                      <a:pPr indent="0" algn="ctr" fontAlgn="auto">
                        <a:lnSpc>
                          <a:spcPct val="120000"/>
                        </a:lnSpc>
                        <a:spcBef>
                          <a:spcPts val="0"/>
                        </a:spcBef>
                        <a:spcAft>
                          <a:spcPts val="0"/>
                        </a:spcAft>
                        <a:buNone/>
                      </a:pPr>
                      <a:r>
                        <a:rPr lang="zh-CN" altLang="en-US" sz="1400" b="0" spc="60" baseline="0" dirty="0">
                          <a:uFillTx/>
                          <a:latin typeface="微软雅黑" panose="020B0503020204020204" pitchFamily="34" charset="-122"/>
                          <a:ea typeface="微软雅黑" panose="020B0503020204020204" pitchFamily="34" charset="-122"/>
                        </a:rPr>
                        <a:t>肝胆外科</a:t>
                      </a:r>
                      <a:endParaRPr lang="zh-CN" altLang="en-US" sz="1400" b="0" spc="60" baseline="0" dirty="0">
                        <a:uFillTx/>
                        <a:latin typeface="微软雅黑" panose="020B0503020204020204" pitchFamily="34" charset="-122"/>
                        <a:ea typeface="微软雅黑" panose="020B0503020204020204" pitchFamily="34" charset="-122"/>
                      </a:endParaRPr>
                    </a:p>
                  </a:txBody>
                  <a:tcPr marL="25400" marR="25400" marT="25400" marB="25400" anchor="ctr"/>
                </a:tc>
                <a:tc>
                  <a:txBody>
                    <a:bodyPr/>
                    <a:p>
                      <a:pPr indent="0" algn="l" fontAlgn="auto">
                        <a:lnSpc>
                          <a:spcPct val="120000"/>
                        </a:lnSpc>
                        <a:spcBef>
                          <a:spcPts val="0"/>
                        </a:spcBef>
                        <a:spcAft>
                          <a:spcPts val="0"/>
                        </a:spcAft>
                        <a:buNone/>
                      </a:pPr>
                      <a:r>
                        <a:rPr lang="zh-CN" altLang="en-US" sz="1400" b="0" spc="60" baseline="0" dirty="0">
                          <a:uFillTx/>
                          <a:latin typeface="微软雅黑" panose="020B0503020204020204" pitchFamily="34" charset="-122"/>
                          <a:ea typeface="微软雅黑" panose="020B0503020204020204" pitchFamily="34" charset="-122"/>
                        </a:rPr>
                        <a:t>西南医院：张雷达、郑树国、李大江、李建伟、马宽生</a:t>
                      </a:r>
                      <a:endParaRPr lang="zh-CN" altLang="en-US" sz="1400" b="0" spc="60" baseline="0" dirty="0">
                        <a:uFillTx/>
                        <a:latin typeface="微软雅黑" panose="020B0503020204020204" pitchFamily="34" charset="-122"/>
                        <a:ea typeface="微软雅黑" panose="020B0503020204020204" pitchFamily="34" charset="-122"/>
                      </a:endParaRPr>
                    </a:p>
                  </a:txBody>
                  <a:tcPr marL="25400" marR="25400" marT="25400" marB="25400" anchor="ctr"/>
                </a:tc>
                <a:tc rowSpan="9">
                  <a:txBody>
                    <a:bodyPr/>
                    <a:p>
                      <a:pPr indent="0" algn="ctr" fontAlgn="auto">
                        <a:lnSpc>
                          <a:spcPct val="120000"/>
                        </a:lnSpc>
                        <a:spcBef>
                          <a:spcPts val="0"/>
                        </a:spcBef>
                        <a:spcAft>
                          <a:spcPts val="0"/>
                        </a:spcAft>
                        <a:buNone/>
                      </a:pPr>
                      <a:r>
                        <a:rPr lang="en-US" altLang="zh-CN" sz="1400" b="0" spc="60" baseline="0" dirty="0">
                          <a:uFillTx/>
                          <a:latin typeface="微软雅黑" panose="020B0503020204020204" pitchFamily="34" charset="-122"/>
                          <a:ea typeface="微软雅黑" panose="020B0503020204020204" pitchFamily="34" charset="-122"/>
                        </a:rPr>
                        <a:t>19</a:t>
                      </a:r>
                      <a:r>
                        <a:rPr lang="zh-CN" altLang="en-US" sz="1400" b="0" spc="60" baseline="0" dirty="0">
                          <a:uFillTx/>
                          <a:latin typeface="微软雅黑" panose="020B0503020204020204" pitchFamily="34" charset="-122"/>
                          <a:ea typeface="微软雅黑" panose="020B0503020204020204" pitchFamily="34" charset="-122"/>
                        </a:rPr>
                        <a:t>人</a:t>
                      </a:r>
                      <a:endParaRPr lang="zh-CN" altLang="en-US" sz="1400" b="0" spc="60" baseline="0" dirty="0">
                        <a:uFillTx/>
                        <a:latin typeface="微软雅黑" panose="020B0503020204020204" pitchFamily="34" charset="-122"/>
                        <a:ea typeface="微软雅黑" panose="020B0503020204020204" pitchFamily="34" charset="-122"/>
                      </a:endParaRPr>
                    </a:p>
                  </a:txBody>
                  <a:tcPr marL="25400" marR="25400" marT="25400" marB="25400" anchor="ctr"/>
                </a:tc>
              </a:tr>
              <a:tr h="307340">
                <a:tc vMerge="1">
                  <a:tcPr marL="88900" marR="88900" marT="47625" marB="47625" anchor="ctr"/>
                </a:tc>
                <a:tc>
                  <a:txBody>
                    <a:bodyPr/>
                    <a:p>
                      <a:pPr indent="0" algn="l" fontAlgn="auto">
                        <a:lnSpc>
                          <a:spcPct val="120000"/>
                        </a:lnSpc>
                        <a:spcBef>
                          <a:spcPts val="0"/>
                        </a:spcBef>
                        <a:spcAft>
                          <a:spcPts val="0"/>
                        </a:spcAft>
                        <a:buNone/>
                      </a:pPr>
                      <a:r>
                        <a:rPr lang="zh-CN" altLang="en-US" sz="1400" b="0" spc="60" baseline="0" dirty="0">
                          <a:uFillTx/>
                          <a:latin typeface="微软雅黑" panose="020B0503020204020204" pitchFamily="34" charset="-122"/>
                          <a:ea typeface="微软雅黑" panose="020B0503020204020204" pitchFamily="34" charset="-122"/>
                          <a:cs typeface="微软雅黑" panose="020B0503020204020204" pitchFamily="34" charset="-122"/>
                        </a:rPr>
                        <a:t>新桥医院：郑璐、黄小兵、左国华（</a:t>
                      </a:r>
                      <a:r>
                        <a:rPr lang="en-US" altLang="zh-CN" sz="1400" b="0" spc="60" baseline="0" dirty="0">
                          <a:uFillTx/>
                          <a:latin typeface="微软雅黑" panose="020B0503020204020204" pitchFamily="34" charset="-122"/>
                          <a:ea typeface="微软雅黑" panose="020B0503020204020204" pitchFamily="34" charset="-122"/>
                          <a:cs typeface="微软雅黑" panose="020B0503020204020204" pitchFamily="34" charset="-122"/>
                        </a:rPr>
                        <a:t>ERCP</a:t>
                      </a:r>
                      <a:r>
                        <a:rPr lang="zh-CN" altLang="en-US" sz="1400" b="0" spc="60" baseline="0" dirty="0">
                          <a:uFillTx/>
                          <a:latin typeface="微软雅黑" panose="020B0503020204020204" pitchFamily="34" charset="-122"/>
                          <a:ea typeface="微软雅黑" panose="020B0503020204020204" pitchFamily="34" charset="-122"/>
                          <a:cs typeface="微软雅黑" panose="020B0503020204020204" pitchFamily="34" charset="-122"/>
                        </a:rPr>
                        <a:t>）</a:t>
                      </a:r>
                      <a:endParaRPr lang="zh-CN" altLang="en-US" sz="1400" b="0" spc="60" baseline="0" dirty="0">
                        <a:uFillTx/>
                        <a:latin typeface="微软雅黑" panose="020B0503020204020204" pitchFamily="34" charset="-122"/>
                        <a:ea typeface="微软雅黑" panose="020B0503020204020204" pitchFamily="34" charset="-122"/>
                        <a:cs typeface="微软雅黑" panose="020B0503020204020204" pitchFamily="34" charset="-122"/>
                      </a:endParaRPr>
                    </a:p>
                  </a:txBody>
                  <a:tcPr marL="25400" marR="25400" marT="25400" marB="25400" anchor="ctr"/>
                </a:tc>
                <a:tc vMerge="1">
                  <a:tcPr marL="88900" marR="88900" marT="47625" marB="47625" anchor="ctr"/>
                </a:tc>
              </a:tr>
              <a:tr h="307340">
                <a:tc vMerge="1">
                  <a:tcPr/>
                </a:tc>
                <a:tc>
                  <a:txBody>
                    <a:bodyPr/>
                    <a:p>
                      <a:pPr indent="0" algn="l" fontAlgn="auto">
                        <a:lnSpc>
                          <a:spcPct val="120000"/>
                        </a:lnSpc>
                        <a:spcBef>
                          <a:spcPts val="0"/>
                        </a:spcBef>
                        <a:spcAft>
                          <a:spcPts val="0"/>
                        </a:spcAft>
                        <a:buNone/>
                      </a:pPr>
                      <a:r>
                        <a:rPr lang="zh-CN" altLang="en-US" sz="1400" b="0" spc="60" baseline="0" dirty="0">
                          <a:uFillTx/>
                          <a:latin typeface="微软雅黑" panose="020B0503020204020204" pitchFamily="34" charset="-122"/>
                          <a:ea typeface="微软雅黑" panose="020B0503020204020204" pitchFamily="34" charset="-122"/>
                        </a:rPr>
                        <a:t>大坪医院：陈平、刘宏鸣</a:t>
                      </a:r>
                      <a:endParaRPr lang="zh-CN" altLang="en-US" sz="1400" b="0" spc="60" baseline="0" dirty="0">
                        <a:uFillTx/>
                        <a:latin typeface="微软雅黑" panose="020B0503020204020204" pitchFamily="34" charset="-122"/>
                        <a:ea typeface="微软雅黑" panose="020B0503020204020204" pitchFamily="34" charset="-122"/>
                      </a:endParaRPr>
                    </a:p>
                  </a:txBody>
                  <a:tcPr marL="25400" marR="25400" marT="25400" marB="25400" anchor="ctr"/>
                </a:tc>
                <a:tc vMerge="1">
                  <a:tcPr marL="88900" marR="88900" marT="47625" marB="47625" anchor="ctr"/>
                </a:tc>
              </a:tr>
              <a:tr h="306070">
                <a:tc vMerge="1">
                  <a:tcPr/>
                </a:tc>
                <a:tc>
                  <a:txBody>
                    <a:bodyPr/>
                    <a:p>
                      <a:pPr indent="0" algn="l" fontAlgn="auto">
                        <a:lnSpc>
                          <a:spcPct val="120000"/>
                        </a:lnSpc>
                        <a:spcBef>
                          <a:spcPts val="0"/>
                        </a:spcBef>
                        <a:spcAft>
                          <a:spcPts val="0"/>
                        </a:spcAft>
                        <a:buNone/>
                      </a:pPr>
                      <a:r>
                        <a:rPr lang="zh-CN" altLang="en-US" sz="1400" b="0" spc="60" dirty="0">
                          <a:uFillTx/>
                          <a:latin typeface="微软雅黑" panose="020B0503020204020204" pitchFamily="34" charset="-122"/>
                          <a:ea typeface="微软雅黑" panose="020B0503020204020204" pitchFamily="34" charset="-122"/>
                          <a:cs typeface="微软雅黑" panose="020B0503020204020204" pitchFamily="34" charset="-122"/>
                        </a:rPr>
                        <a:t>重医附一院：吴乔（</a:t>
                      </a:r>
                      <a:r>
                        <a:rPr lang="en-US" altLang="zh-CN" sz="1400" b="0" spc="60" dirty="0">
                          <a:uFillTx/>
                          <a:latin typeface="微软雅黑" panose="020B0503020204020204" pitchFamily="34" charset="-122"/>
                          <a:ea typeface="微软雅黑" panose="020B0503020204020204" pitchFamily="34" charset="-122"/>
                          <a:cs typeface="微软雅黑" panose="020B0503020204020204" pitchFamily="34" charset="-122"/>
                        </a:rPr>
                        <a:t>ERCP</a:t>
                      </a:r>
                      <a:r>
                        <a:rPr lang="zh-CN" altLang="en-US" sz="1400" b="0" spc="60" dirty="0">
                          <a:uFillTx/>
                          <a:latin typeface="微软雅黑" panose="020B0503020204020204" pitchFamily="34" charset="-122"/>
                          <a:ea typeface="微软雅黑" panose="020B0503020204020204" pitchFamily="34" charset="-122"/>
                          <a:cs typeface="微软雅黑" panose="020B0503020204020204" pitchFamily="34" charset="-122"/>
                        </a:rPr>
                        <a:t>）</a:t>
                      </a:r>
                      <a:endParaRPr lang="zh-CN" altLang="en-US" sz="1400" b="0" spc="60" baseline="0" dirty="0">
                        <a:uFillTx/>
                        <a:latin typeface="微软雅黑" panose="020B0503020204020204" pitchFamily="34" charset="-122"/>
                        <a:ea typeface="微软雅黑" panose="020B0503020204020204" pitchFamily="34" charset="-122"/>
                        <a:cs typeface="微软雅黑" panose="020B0503020204020204" pitchFamily="34" charset="-122"/>
                      </a:endParaRPr>
                    </a:p>
                  </a:txBody>
                  <a:tcPr marL="25400" marR="25400" marT="25400" marB="25400" anchor="ctr"/>
                </a:tc>
                <a:tc vMerge="1">
                  <a:tcPr marL="88900" marR="88900" marT="47625" marB="47625" anchor="ctr"/>
                </a:tc>
              </a:tr>
              <a:tr h="306070">
                <a:tc vMerge="1">
                  <a:tcPr/>
                </a:tc>
                <a:tc>
                  <a:txBody>
                    <a:bodyPr/>
                    <a:p>
                      <a:pPr indent="0" algn="l" fontAlgn="auto">
                        <a:lnSpc>
                          <a:spcPct val="120000"/>
                        </a:lnSpc>
                        <a:spcBef>
                          <a:spcPts val="0"/>
                        </a:spcBef>
                        <a:spcAft>
                          <a:spcPts val="0"/>
                        </a:spcAft>
                        <a:buNone/>
                      </a:pPr>
                      <a:r>
                        <a:rPr lang="zh-CN" altLang="en-US" sz="1400" b="0" spc="60" baseline="0" dirty="0">
                          <a:uFillTx/>
                          <a:latin typeface="微软雅黑" panose="020B0503020204020204" pitchFamily="34" charset="-122"/>
                          <a:ea typeface="微软雅黑" panose="020B0503020204020204" pitchFamily="34" charset="-122"/>
                        </a:rPr>
                        <a:t>重医附二院：刘作金</a:t>
                      </a:r>
                      <a:endParaRPr lang="zh-CN" altLang="en-US" sz="1400" b="0" spc="60" baseline="0" dirty="0">
                        <a:uFillTx/>
                        <a:latin typeface="微软雅黑" panose="020B0503020204020204" pitchFamily="34" charset="-122"/>
                        <a:ea typeface="微软雅黑" panose="020B0503020204020204" pitchFamily="34" charset="-122"/>
                      </a:endParaRPr>
                    </a:p>
                  </a:txBody>
                  <a:tcPr marL="25400" marR="25400" marT="25400" marB="25400" anchor="ctr"/>
                </a:tc>
                <a:tc vMerge="1">
                  <a:tcPr marL="88900" marR="88900" marT="47625" marB="47625" anchor="ctr"/>
                </a:tc>
              </a:tr>
              <a:tr h="307340">
                <a:tc vMerge="1">
                  <a:tcPr/>
                </a:tc>
                <a:tc>
                  <a:txBody>
                    <a:bodyPr/>
                    <a:p>
                      <a:pPr indent="0" algn="l" fontAlgn="auto">
                        <a:lnSpc>
                          <a:spcPct val="120000"/>
                        </a:lnSpc>
                        <a:spcBef>
                          <a:spcPts val="0"/>
                        </a:spcBef>
                        <a:spcAft>
                          <a:spcPts val="0"/>
                        </a:spcAft>
                        <a:buNone/>
                      </a:pPr>
                      <a:r>
                        <a:rPr lang="zh-CN" altLang="en-US" sz="1400" b="0" spc="60" baseline="0" dirty="0">
                          <a:uFillTx/>
                          <a:latin typeface="微软雅黑" panose="020B0503020204020204" pitchFamily="34" charset="-122"/>
                          <a:ea typeface="微软雅黑" panose="020B0503020204020204" pitchFamily="34" charset="-122"/>
                        </a:rPr>
                        <a:t>重庆市肿瘤医院：李德卫、李庆东及刘亚（</a:t>
                      </a:r>
                      <a:r>
                        <a:rPr lang="zh-CN" altLang="en-US" sz="1400" b="0" spc="60" dirty="0">
                          <a:uFillTx/>
                          <a:latin typeface="微软雅黑" panose="020B0503020204020204" pitchFamily="34" charset="-122"/>
                          <a:ea typeface="微软雅黑" panose="020B0503020204020204" pitchFamily="34" charset="-122"/>
                        </a:rPr>
                        <a:t>血管介入）</a:t>
                      </a:r>
                      <a:endParaRPr lang="zh-CN" altLang="en-US" sz="1400" b="0" spc="60" baseline="0" dirty="0">
                        <a:uFillTx/>
                        <a:latin typeface="微软雅黑" panose="020B0503020204020204" pitchFamily="34" charset="-122"/>
                        <a:ea typeface="微软雅黑" panose="020B0503020204020204" pitchFamily="34" charset="-122"/>
                      </a:endParaRPr>
                    </a:p>
                  </a:txBody>
                  <a:tcPr marL="25400" marR="25400" marT="25400" marB="25400" anchor="ctr"/>
                </a:tc>
                <a:tc vMerge="1">
                  <a:tcPr marL="88900" marR="88900" marT="47625" marB="47625" anchor="ctr"/>
                </a:tc>
              </a:tr>
              <a:tr h="306070">
                <a:tc vMerge="1">
                  <a:tcPr/>
                </a:tc>
                <a:tc>
                  <a:txBody>
                    <a:bodyPr/>
                    <a:p>
                      <a:pPr indent="0" algn="l" fontAlgn="auto">
                        <a:lnSpc>
                          <a:spcPct val="120000"/>
                        </a:lnSpc>
                        <a:spcBef>
                          <a:spcPts val="0"/>
                        </a:spcBef>
                        <a:spcAft>
                          <a:spcPts val="0"/>
                        </a:spcAft>
                        <a:buNone/>
                      </a:pPr>
                      <a:r>
                        <a:rPr lang="zh-CN" altLang="en-US" sz="1400" b="0" spc="60" baseline="0" dirty="0">
                          <a:uFillTx/>
                          <a:latin typeface="微软雅黑" panose="020B0503020204020204" pitchFamily="34" charset="-122"/>
                          <a:ea typeface="微软雅黑" panose="020B0503020204020204" pitchFamily="34" charset="-122"/>
                          <a:cs typeface="微软雅黑" panose="020B0503020204020204" pitchFamily="34" charset="-122"/>
                        </a:rPr>
                        <a:t>重庆市人民医院：郭诗翔、张涛（</a:t>
                      </a:r>
                      <a:r>
                        <a:rPr lang="en-US" altLang="zh-CN" sz="1400" b="0" spc="60" baseline="0" dirty="0">
                          <a:uFillTx/>
                          <a:latin typeface="微软雅黑" panose="020B0503020204020204" pitchFamily="34" charset="-122"/>
                          <a:ea typeface="微软雅黑" panose="020B0503020204020204" pitchFamily="34" charset="-122"/>
                          <a:cs typeface="微软雅黑" panose="020B0503020204020204" pitchFamily="34" charset="-122"/>
                        </a:rPr>
                        <a:t>ERCP</a:t>
                      </a:r>
                      <a:r>
                        <a:rPr lang="zh-CN" altLang="en-US" sz="1400" b="0" spc="60" baseline="0" dirty="0">
                          <a:uFillTx/>
                          <a:latin typeface="微软雅黑" panose="020B0503020204020204" pitchFamily="34" charset="-122"/>
                          <a:ea typeface="微软雅黑" panose="020B0503020204020204" pitchFamily="34" charset="-122"/>
                          <a:cs typeface="微软雅黑" panose="020B0503020204020204" pitchFamily="34" charset="-122"/>
                        </a:rPr>
                        <a:t>）</a:t>
                      </a:r>
                      <a:endParaRPr lang="zh-CN" altLang="en-US" sz="1400" b="0" spc="60" baseline="0" dirty="0">
                        <a:uFillTx/>
                        <a:latin typeface="微软雅黑" panose="020B0503020204020204" pitchFamily="34" charset="-122"/>
                        <a:ea typeface="微软雅黑" panose="020B0503020204020204" pitchFamily="34" charset="-122"/>
                        <a:cs typeface="微软雅黑" panose="020B0503020204020204" pitchFamily="34" charset="-122"/>
                      </a:endParaRPr>
                    </a:p>
                  </a:txBody>
                  <a:tcPr marL="25400" marR="25400" marT="25400" marB="25400" anchor="ctr"/>
                </a:tc>
                <a:tc vMerge="1">
                  <a:tcPr marL="88900" marR="88900" marT="47625" marB="47625" anchor="ctr"/>
                </a:tc>
              </a:tr>
              <a:tr h="306705">
                <a:tc vMerge="1">
                  <a:tcPr/>
                </a:tc>
                <a:tc>
                  <a:txBody>
                    <a:bodyPr/>
                    <a:p>
                      <a:pPr indent="0" algn="l" fontAlgn="auto">
                        <a:lnSpc>
                          <a:spcPct val="120000"/>
                        </a:lnSpc>
                        <a:spcBef>
                          <a:spcPts val="0"/>
                        </a:spcBef>
                        <a:spcAft>
                          <a:spcPts val="0"/>
                        </a:spcAft>
                        <a:buNone/>
                      </a:pPr>
                      <a:r>
                        <a:rPr lang="zh-CN" altLang="en-US" sz="1400" b="0" spc="60" baseline="0" dirty="0">
                          <a:uFillTx/>
                          <a:latin typeface="微软雅黑" panose="020B0503020204020204" pitchFamily="34" charset="-122"/>
                          <a:ea typeface="微软雅黑" panose="020B0503020204020204" pitchFamily="34" charset="-122"/>
                        </a:rPr>
                        <a:t>重庆市第五人民医院：杨智清</a:t>
                      </a:r>
                      <a:endParaRPr lang="zh-CN" altLang="en-US" sz="1400" b="0" spc="60" baseline="0" dirty="0">
                        <a:uFillTx/>
                        <a:latin typeface="微软雅黑" panose="020B0503020204020204" pitchFamily="34" charset="-122"/>
                        <a:ea typeface="微软雅黑" panose="020B0503020204020204" pitchFamily="34" charset="-122"/>
                      </a:endParaRPr>
                    </a:p>
                  </a:txBody>
                  <a:tcPr marL="25400" marR="25400" marT="25400" marB="25400" anchor="ctr"/>
                </a:tc>
                <a:tc vMerge="1">
                  <a:tcPr marL="88900" marR="88900" marT="47625" marB="47625" anchor="ctr"/>
                </a:tc>
              </a:tr>
              <a:tr h="308610">
                <a:tc vMerge="1">
                  <a:tcPr marL="88900" marR="88900" marT="47625" marB="47625" anchor="ctr"/>
                </a:tc>
                <a:tc>
                  <a:txBody>
                    <a:bodyPr/>
                    <a:p>
                      <a:pPr indent="0" algn="l" fontAlgn="auto">
                        <a:lnSpc>
                          <a:spcPct val="120000"/>
                        </a:lnSpc>
                        <a:spcBef>
                          <a:spcPts val="0"/>
                        </a:spcBef>
                        <a:spcAft>
                          <a:spcPts val="0"/>
                        </a:spcAft>
                        <a:buNone/>
                      </a:pPr>
                      <a:r>
                        <a:rPr lang="zh-CN" altLang="en-US" sz="1400" b="0" spc="60" dirty="0">
                          <a:uFillTx/>
                          <a:latin typeface="微软雅黑" panose="020B0503020204020204" pitchFamily="34" charset="-122"/>
                          <a:ea typeface="微软雅黑" panose="020B0503020204020204" pitchFamily="34" charset="-122"/>
                        </a:rPr>
                        <a:t>重庆西区医院：梁平</a:t>
                      </a:r>
                      <a:endParaRPr lang="zh-CN" altLang="en-US" sz="1400" b="0" spc="60" baseline="0" dirty="0">
                        <a:uFillTx/>
                        <a:latin typeface="微软雅黑" panose="020B0503020204020204" pitchFamily="34" charset="-122"/>
                        <a:ea typeface="微软雅黑" panose="020B0503020204020204" pitchFamily="34" charset="-122"/>
                      </a:endParaRPr>
                    </a:p>
                  </a:txBody>
                  <a:tcPr marL="25400" marR="25400" marT="25400" marB="25400" anchor="ctr"/>
                </a:tc>
                <a:tc vMerge="1">
                  <a:tcPr marL="88900" marR="88900" marT="47625" marB="47625" anchor="ctr"/>
                </a:tc>
              </a:tr>
              <a:tr h="306070">
                <a:tc>
                  <a:txBody>
                    <a:bodyPr/>
                    <a:p>
                      <a:pPr indent="0" algn="ctr" fontAlgn="auto">
                        <a:lnSpc>
                          <a:spcPct val="120000"/>
                        </a:lnSpc>
                        <a:spcBef>
                          <a:spcPts val="0"/>
                        </a:spcBef>
                        <a:spcAft>
                          <a:spcPts val="0"/>
                        </a:spcAft>
                        <a:buNone/>
                      </a:pPr>
                      <a:r>
                        <a:rPr lang="zh-CN" altLang="en-US" sz="1400" b="0" spc="60" baseline="0" dirty="0">
                          <a:uFillTx/>
                          <a:latin typeface="微软雅黑" panose="020B0503020204020204" pitchFamily="34" charset="-122"/>
                          <a:ea typeface="微软雅黑" panose="020B0503020204020204" pitchFamily="34" charset="-122"/>
                        </a:rPr>
                        <a:t>普外科</a:t>
                      </a:r>
                      <a:endParaRPr lang="zh-CN" altLang="en-US" sz="1400" b="0" spc="60" baseline="0" dirty="0">
                        <a:uFillTx/>
                        <a:latin typeface="微软雅黑" panose="020B0503020204020204" pitchFamily="34" charset="-122"/>
                        <a:ea typeface="微软雅黑" panose="020B0503020204020204" pitchFamily="34" charset="-122"/>
                      </a:endParaRPr>
                    </a:p>
                  </a:txBody>
                  <a:tcPr marL="25400" marR="25400" marT="25400" marB="25400" anchor="ctr"/>
                </a:tc>
                <a:tc>
                  <a:txBody>
                    <a:bodyPr/>
                    <a:p>
                      <a:pPr indent="0" algn="l" fontAlgn="auto">
                        <a:lnSpc>
                          <a:spcPct val="120000"/>
                        </a:lnSpc>
                        <a:spcBef>
                          <a:spcPts val="0"/>
                        </a:spcBef>
                        <a:spcAft>
                          <a:spcPts val="0"/>
                        </a:spcAft>
                        <a:buNone/>
                      </a:pPr>
                      <a:r>
                        <a:rPr lang="zh-CN" altLang="en-US" sz="1400" b="0" spc="60" baseline="0" dirty="0">
                          <a:uFillTx/>
                          <a:latin typeface="微软雅黑" panose="020B0503020204020204" pitchFamily="34" charset="-122"/>
                          <a:ea typeface="微软雅黑" panose="020B0503020204020204" pitchFamily="34" charset="-122"/>
                        </a:rPr>
                        <a:t>西南医院：钱锋、郝迎学（血管外科）、杨世伟（）、石彦</a:t>
                      </a:r>
                      <a:endParaRPr lang="zh-CN" altLang="en-US" sz="1400" b="0" spc="60" baseline="0" dirty="0">
                        <a:uFillTx/>
                        <a:latin typeface="微软雅黑" panose="020B0503020204020204" pitchFamily="34" charset="-122"/>
                        <a:ea typeface="微软雅黑" panose="020B0503020204020204" pitchFamily="34" charset="-122"/>
                      </a:endParaRPr>
                    </a:p>
                  </a:txBody>
                  <a:tcPr marL="25400" marR="25400" marT="25400" marB="25400" anchor="ctr"/>
                </a:tc>
                <a:tc>
                  <a:txBody>
                    <a:bodyPr/>
                    <a:p>
                      <a:pPr indent="0" algn="ctr" fontAlgn="auto">
                        <a:lnSpc>
                          <a:spcPct val="120000"/>
                        </a:lnSpc>
                        <a:spcBef>
                          <a:spcPts val="0"/>
                        </a:spcBef>
                        <a:spcAft>
                          <a:spcPts val="0"/>
                        </a:spcAft>
                        <a:buNone/>
                      </a:pPr>
                      <a:r>
                        <a:rPr lang="en-US" altLang="zh-CN" sz="1400" b="0" spc="60" baseline="0" dirty="0">
                          <a:uFillTx/>
                          <a:latin typeface="微软雅黑" panose="020B0503020204020204" pitchFamily="34" charset="-122"/>
                          <a:ea typeface="微软雅黑" panose="020B0503020204020204" pitchFamily="34" charset="-122"/>
                        </a:rPr>
                        <a:t>4</a:t>
                      </a:r>
                      <a:r>
                        <a:rPr lang="zh-CN" altLang="en-US" sz="1400" b="0" spc="60" baseline="0" dirty="0">
                          <a:uFillTx/>
                          <a:latin typeface="微软雅黑" panose="020B0503020204020204" pitchFamily="34" charset="-122"/>
                          <a:ea typeface="微软雅黑" panose="020B0503020204020204" pitchFamily="34" charset="-122"/>
                        </a:rPr>
                        <a:t>人</a:t>
                      </a:r>
                      <a:endParaRPr lang="zh-CN" altLang="en-US" sz="1400" b="0" spc="60" baseline="0" dirty="0">
                        <a:uFillTx/>
                        <a:latin typeface="微软雅黑" panose="020B0503020204020204" pitchFamily="34" charset="-122"/>
                        <a:ea typeface="微软雅黑" panose="020B0503020204020204" pitchFamily="34" charset="-122"/>
                      </a:endParaRPr>
                    </a:p>
                  </a:txBody>
                  <a:tcPr marL="25400" marR="25400" marT="25400" marB="25400" anchor="ctr"/>
                </a:tc>
              </a:tr>
              <a:tr h="306705">
                <a:tc rowSpan="2">
                  <a:txBody>
                    <a:bodyPr/>
                    <a:p>
                      <a:pPr indent="0" algn="ctr" fontAlgn="auto">
                        <a:lnSpc>
                          <a:spcPct val="120000"/>
                        </a:lnSpc>
                        <a:spcBef>
                          <a:spcPts val="0"/>
                        </a:spcBef>
                        <a:spcAft>
                          <a:spcPts val="0"/>
                        </a:spcAft>
                        <a:buNone/>
                      </a:pPr>
                      <a:r>
                        <a:rPr lang="zh-CN" altLang="en-US" sz="1400" b="0" spc="60" dirty="0">
                          <a:uFillTx/>
                          <a:latin typeface="微软雅黑" panose="020B0503020204020204" pitchFamily="34" charset="-122"/>
                          <a:ea typeface="微软雅黑" panose="020B0503020204020204" pitchFamily="34" charset="-122"/>
                        </a:rPr>
                        <a:t>骨科</a:t>
                      </a:r>
                      <a:endParaRPr lang="zh-CN" altLang="en-US" sz="1400" b="0" spc="60" baseline="0" dirty="0">
                        <a:uFillTx/>
                        <a:latin typeface="微软雅黑" panose="020B0503020204020204" pitchFamily="34" charset="-122"/>
                        <a:ea typeface="微软雅黑" panose="020B0503020204020204" pitchFamily="34" charset="-122"/>
                      </a:endParaRPr>
                    </a:p>
                  </a:txBody>
                  <a:tcPr marL="25400" marR="25400" marT="25400" marB="25400" anchor="ctr"/>
                </a:tc>
                <a:tc>
                  <a:txBody>
                    <a:bodyPr/>
                    <a:p>
                      <a:pPr indent="0" algn="l" fontAlgn="auto">
                        <a:lnSpc>
                          <a:spcPct val="120000"/>
                        </a:lnSpc>
                        <a:spcBef>
                          <a:spcPts val="0"/>
                        </a:spcBef>
                        <a:spcAft>
                          <a:spcPts val="0"/>
                        </a:spcAft>
                        <a:buNone/>
                      </a:pPr>
                      <a:r>
                        <a:rPr lang="zh-CN" altLang="en-US" sz="1400" b="0" spc="60" baseline="0" dirty="0">
                          <a:uFillTx/>
                          <a:latin typeface="微软雅黑" panose="020B0503020204020204" pitchFamily="34" charset="-122"/>
                          <a:ea typeface="微软雅黑" panose="020B0503020204020204" pitchFamily="34" charset="-122"/>
                        </a:rPr>
                        <a:t>大坪医院：王子明、熊雁、陈亮</a:t>
                      </a:r>
                      <a:endParaRPr lang="zh-CN" altLang="en-US" sz="1400" b="0" spc="60" baseline="0" dirty="0">
                        <a:uFillTx/>
                        <a:latin typeface="微软雅黑" panose="020B0503020204020204" pitchFamily="34" charset="-122"/>
                        <a:ea typeface="微软雅黑" panose="020B0503020204020204" pitchFamily="34" charset="-122"/>
                      </a:endParaRPr>
                    </a:p>
                  </a:txBody>
                  <a:tcPr marL="25400" marR="25400" marT="25400" marB="25400" anchor="ctr"/>
                </a:tc>
                <a:tc rowSpan="2">
                  <a:txBody>
                    <a:bodyPr/>
                    <a:p>
                      <a:pPr indent="0" algn="ctr" fontAlgn="auto">
                        <a:lnSpc>
                          <a:spcPct val="120000"/>
                        </a:lnSpc>
                        <a:spcBef>
                          <a:spcPts val="0"/>
                        </a:spcBef>
                        <a:spcAft>
                          <a:spcPts val="0"/>
                        </a:spcAft>
                        <a:buNone/>
                      </a:pPr>
                      <a:r>
                        <a:rPr lang="en-US" altLang="zh-CN" sz="1400" b="0" spc="60" baseline="0" dirty="0">
                          <a:uFillTx/>
                          <a:latin typeface="微软雅黑" panose="020B0503020204020204" pitchFamily="34" charset="-122"/>
                          <a:ea typeface="微软雅黑" panose="020B0503020204020204" pitchFamily="34" charset="-122"/>
                        </a:rPr>
                        <a:t>6</a:t>
                      </a:r>
                      <a:r>
                        <a:rPr lang="zh-CN" altLang="en-US" sz="1400" b="0" spc="60" baseline="0" dirty="0">
                          <a:uFillTx/>
                          <a:latin typeface="微软雅黑" panose="020B0503020204020204" pitchFamily="34" charset="-122"/>
                          <a:ea typeface="微软雅黑" panose="020B0503020204020204" pitchFamily="34" charset="-122"/>
                        </a:rPr>
                        <a:t>人</a:t>
                      </a:r>
                      <a:endParaRPr lang="zh-CN" altLang="en-US" sz="1400" b="0" spc="60" baseline="0" dirty="0">
                        <a:uFillTx/>
                        <a:latin typeface="微软雅黑" panose="020B0503020204020204" pitchFamily="34" charset="-122"/>
                        <a:ea typeface="微软雅黑" panose="020B0503020204020204" pitchFamily="34" charset="-122"/>
                      </a:endParaRPr>
                    </a:p>
                  </a:txBody>
                  <a:tcPr marL="25400" marR="25400" marT="25400" marB="25400" anchor="ctr"/>
                </a:tc>
              </a:tr>
              <a:tr h="306705">
                <a:tc vMerge="1">
                  <a:tcPr marL="88900" marR="88900" marT="47625" marB="47625" anchor="ctr"/>
                </a:tc>
                <a:tc>
                  <a:txBody>
                    <a:bodyPr/>
                    <a:p>
                      <a:pPr indent="0" algn="l" fontAlgn="auto">
                        <a:lnSpc>
                          <a:spcPct val="120000"/>
                        </a:lnSpc>
                        <a:spcBef>
                          <a:spcPts val="0"/>
                        </a:spcBef>
                        <a:spcAft>
                          <a:spcPts val="0"/>
                        </a:spcAft>
                        <a:buNone/>
                      </a:pPr>
                      <a:r>
                        <a:rPr lang="zh-CN" altLang="en-US" sz="1400" b="0" spc="60" dirty="0">
                          <a:uFillTx/>
                          <a:latin typeface="微软雅黑" panose="020B0503020204020204" pitchFamily="34" charset="-122"/>
                          <a:ea typeface="微软雅黑" panose="020B0503020204020204" pitchFamily="34" charset="-122"/>
                        </a:rPr>
                        <a:t>重医附一院：陈虹、陈城、厉柯</a:t>
                      </a:r>
                      <a:endParaRPr lang="zh-CN" altLang="en-US" sz="1400" b="0" spc="60" baseline="0" dirty="0">
                        <a:uFillTx/>
                        <a:latin typeface="微软雅黑" panose="020B0503020204020204" pitchFamily="34" charset="-122"/>
                        <a:ea typeface="微软雅黑" panose="020B0503020204020204" pitchFamily="34" charset="-122"/>
                      </a:endParaRPr>
                    </a:p>
                  </a:txBody>
                  <a:tcPr marL="25400" marR="25400" marT="25400" marB="25400" anchor="ctr"/>
                </a:tc>
                <a:tc vMerge="1">
                  <a:tcPr marL="88900" marR="88900" marT="47625" marB="47625" anchor="ctr"/>
                </a:tc>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a:normAutofit fontScale="90000"/>
          </a:bodyPr>
          <a:p>
            <a:pPr algn="l"/>
            <a:r>
              <a:rPr lang="zh-CN" altLang="en-US" sz="4400" b="1">
                <a:solidFill>
                  <a:srgbClr val="1F497D"/>
                </a:solidFill>
                <a:latin typeface="微软雅黑" panose="020B0503020204020204" pitchFamily="34" charset="-122"/>
                <a:ea typeface="微软雅黑" panose="020B0503020204020204" pitchFamily="34" charset="-122"/>
                <a:sym typeface="+mn-ea"/>
              </a:rPr>
              <a:t>四、重点学科与</a:t>
            </a:r>
            <a:r>
              <a:rPr lang="en-US" altLang="zh-CN" sz="4400" b="1">
                <a:solidFill>
                  <a:srgbClr val="1F497D"/>
                </a:solidFill>
                <a:latin typeface="微软雅黑" panose="020B0503020204020204" pitchFamily="34" charset="-122"/>
                <a:ea typeface="微软雅黑" panose="020B0503020204020204" pitchFamily="34" charset="-122"/>
                <a:sym typeface="+mn-ea"/>
              </a:rPr>
              <a:t> “</a:t>
            </a:r>
            <a:r>
              <a:rPr lang="zh-CN" altLang="en-US" sz="4400" b="1">
                <a:solidFill>
                  <a:srgbClr val="1F497D"/>
                </a:solidFill>
                <a:latin typeface="微软雅黑" panose="020B0503020204020204" pitchFamily="34" charset="-122"/>
                <a:ea typeface="微软雅黑" panose="020B0503020204020204" pitchFamily="34" charset="-122"/>
                <a:sym typeface="+mn-ea"/>
              </a:rPr>
              <a:t>千里马</a:t>
            </a:r>
            <a:r>
              <a:rPr lang="en-US" altLang="zh-CN" sz="4400" b="1">
                <a:solidFill>
                  <a:srgbClr val="1F497D"/>
                </a:solidFill>
                <a:latin typeface="微软雅黑" panose="020B0503020204020204" pitchFamily="34" charset="-122"/>
                <a:ea typeface="微软雅黑" panose="020B0503020204020204" pitchFamily="34" charset="-122"/>
                <a:sym typeface="+mn-ea"/>
              </a:rPr>
              <a:t>” </a:t>
            </a:r>
            <a:r>
              <a:rPr lang="zh-CN" altLang="en-US" sz="4400" b="1">
                <a:solidFill>
                  <a:srgbClr val="1F497D"/>
                </a:solidFill>
                <a:latin typeface="微软雅黑" panose="020B0503020204020204" pitchFamily="34" charset="-122"/>
                <a:ea typeface="微软雅黑" panose="020B0503020204020204" pitchFamily="34" charset="-122"/>
                <a:sym typeface="+mn-ea"/>
              </a:rPr>
              <a:t>专项工程</a:t>
            </a:r>
            <a:r>
              <a:rPr lang="en-US" altLang="zh-CN" sz="4400" b="1">
                <a:solidFill>
                  <a:srgbClr val="1F497D"/>
                </a:solidFill>
                <a:latin typeface="微软雅黑" panose="020B0503020204020204" pitchFamily="34" charset="-122"/>
                <a:ea typeface="微软雅黑" panose="020B0503020204020204" pitchFamily="34" charset="-122"/>
                <a:sym typeface="+mn-ea"/>
              </a:rPr>
              <a:t> — </a:t>
            </a:r>
            <a:r>
              <a:rPr lang="zh-CN" altLang="en-US" sz="4400" b="1">
                <a:solidFill>
                  <a:srgbClr val="1F497D"/>
                </a:solidFill>
                <a:latin typeface="微软雅黑" panose="020B0503020204020204" pitchFamily="34" charset="-122"/>
                <a:ea typeface="微软雅黑" panose="020B0503020204020204" pitchFamily="34" charset="-122"/>
                <a:sym typeface="+mn-ea"/>
              </a:rPr>
              <a:t>强化学科核心竞争力</a:t>
            </a:r>
            <a:endParaRPr lang="zh-CN" altLang="en-US" sz="2800" b="1">
              <a:solidFill>
                <a:srgbClr val="2E75B5"/>
              </a:solidFill>
              <a:latin typeface="微软雅黑" panose="020B0503020204020204" pitchFamily="34" charset="-122"/>
              <a:ea typeface="微软雅黑" panose="020B0503020204020204" pitchFamily="34" charset="-122"/>
              <a:sym typeface="+mn-ea"/>
            </a:endParaRPr>
          </a:p>
        </p:txBody>
      </p:sp>
      <p:pic>
        <p:nvPicPr>
          <p:cNvPr id="8" name="内容占位符 7" descr="2"/>
          <p:cNvPicPr>
            <a:picLocks noChangeAspect="1"/>
          </p:cNvPicPr>
          <p:nvPr>
            <p:ph sz="half" idx="1"/>
          </p:nvPr>
        </p:nvPicPr>
        <p:blipFill>
          <a:blip r:embed="rId3"/>
          <a:stretch>
            <a:fillRect/>
          </a:stretch>
        </p:blipFill>
        <p:spPr>
          <a:xfrm>
            <a:off x="690880" y="1825625"/>
            <a:ext cx="3474720" cy="4351655"/>
          </a:xfrm>
          <a:prstGeom prst="rect">
            <a:avLst/>
          </a:prstGeom>
        </p:spPr>
      </p:pic>
      <p:pic>
        <p:nvPicPr>
          <p:cNvPr id="9" name="内容占位符 8" descr="3"/>
          <p:cNvPicPr>
            <a:picLocks noChangeAspect="1"/>
          </p:cNvPicPr>
          <p:nvPr>
            <p:ph sz="half" idx="2"/>
          </p:nvPr>
        </p:nvPicPr>
        <p:blipFill>
          <a:blip r:embed="rId4"/>
          <a:stretch>
            <a:fillRect/>
          </a:stretch>
        </p:blipFill>
        <p:spPr>
          <a:xfrm>
            <a:off x="4698365" y="1825625"/>
            <a:ext cx="3460750" cy="4351655"/>
          </a:xfrm>
          <a:prstGeom prst="rect">
            <a:avLst/>
          </a:prstGeom>
        </p:spPr>
      </p:pic>
      <p:sp>
        <p:nvSpPr>
          <p:cNvPr id="4" name="文本框 3"/>
          <p:cNvSpPr txBox="1"/>
          <p:nvPr>
            <p:custDataLst>
              <p:tags r:id="rId5"/>
            </p:custDataLst>
          </p:nvPr>
        </p:nvSpPr>
        <p:spPr>
          <a:xfrm>
            <a:off x="704850" y="1520825"/>
            <a:ext cx="838200" cy="468630"/>
          </a:xfrm>
          <a:prstGeom prst="rect">
            <a:avLst/>
          </a:prstGeom>
          <a:noFill/>
        </p:spPr>
        <p:txBody>
          <a:bodyPr wrap="none" rtlCol="0">
            <a:noAutofit/>
          </a:bodyPr>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b="0" i="0" u="none" strike="noStrike" kern="1200" cap="none" spc="120" normalizeH="0" noProof="0" dirty="0" sz="2400">
                <a:ln>
                  <a:noFill/>
                </a:ln>
                <a:solidFill>
                  <a:srgbClr val="000000"/>
                </a:solidFill>
                <a:effectLst/>
                <a:uLnTx/>
                <a:uFillTx/>
                <a:latin typeface="微软雅黑" panose="020B0503020204020204" pitchFamily="34" charset="-122"/>
                <a:ea typeface="微软雅黑" panose="020B0503020204020204" pitchFamily="34" charset="-122"/>
                <a:cs typeface="+mn-cs"/>
              </a:rPr>
              <a:t>项目</a:t>
            </a:r>
            <a:endParaRPr kumimoji="0" lang="zh-CN" altLang="en-US" b="1" i="0" u="none" strike="noStrike" kern="1200" cap="none" spc="120" normalizeH="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5" name="文本框 4"/>
          <p:cNvSpPr txBox="1"/>
          <p:nvPr>
            <p:custDataLst>
              <p:tags r:id="rId6"/>
            </p:custDataLst>
          </p:nvPr>
        </p:nvSpPr>
        <p:spPr>
          <a:xfrm>
            <a:off x="168910" y="1816735"/>
            <a:ext cx="838200" cy="556895"/>
          </a:xfrm>
          <a:prstGeom prst="rect">
            <a:avLst/>
          </a:prstGeom>
          <a:noFill/>
        </p:spPr>
        <p:txBody>
          <a:bodyPr wrap="none" rtlCol="0">
            <a:noAutofit/>
          </a:bodyPr>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b="0" i="0" u="none" strike="noStrike" kern="1200" cap="none" spc="120" normalizeH="0" noProof="0" dirty="0" sz="2400">
                <a:ln>
                  <a:noFill/>
                </a:ln>
                <a:solidFill>
                  <a:srgbClr val="000000"/>
                </a:solidFill>
                <a:effectLst/>
                <a:uLnTx/>
                <a:uFillTx/>
                <a:latin typeface="微软雅黑" panose="020B0503020204020204" pitchFamily="34" charset="-122"/>
                <a:ea typeface="微软雅黑" panose="020B0503020204020204" pitchFamily="34" charset="-122"/>
                <a:cs typeface="+mn-cs"/>
              </a:rPr>
              <a:t>科室</a:t>
            </a:r>
            <a:endParaRPr kumimoji="0" lang="zh-CN" altLang="en-US" b="1" i="0" u="none" strike="noStrike" kern="1200" cap="none" spc="120" normalizeH="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par>
                                <p:cTn id="8" presetID="3" presetClass="entr" presetSubtype="1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blinds(horizontal)">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a:normAutofit/>
          </a:bodyPr>
          <a:p>
            <a:pPr algn="l"/>
            <a:r>
              <a:rPr lang="zh-CN" altLang="en-US" sz="4400" b="1">
                <a:solidFill>
                  <a:srgbClr val="1F497D"/>
                </a:solidFill>
                <a:latin typeface="微软雅黑" panose="020B0503020204020204" pitchFamily="34" charset="-122"/>
                <a:ea typeface="微软雅黑" panose="020B0503020204020204" pitchFamily="34" charset="-122"/>
                <a:sym typeface="+mn-ea"/>
              </a:rPr>
              <a:t>四、重点学科与</a:t>
            </a:r>
            <a:r>
              <a:rPr lang="en-US" altLang="zh-CN" sz="4400" b="1">
                <a:solidFill>
                  <a:srgbClr val="1F497D"/>
                </a:solidFill>
                <a:latin typeface="微软雅黑" panose="020B0503020204020204" pitchFamily="34" charset="-122"/>
                <a:ea typeface="微软雅黑" panose="020B0503020204020204" pitchFamily="34" charset="-122"/>
                <a:sym typeface="+mn-ea"/>
              </a:rPr>
              <a:t> “</a:t>
            </a:r>
            <a:r>
              <a:rPr lang="zh-CN" altLang="en-US" sz="4400" b="1">
                <a:solidFill>
                  <a:srgbClr val="1F497D"/>
                </a:solidFill>
                <a:latin typeface="微软雅黑" panose="020B0503020204020204" pitchFamily="34" charset="-122"/>
                <a:ea typeface="微软雅黑" panose="020B0503020204020204" pitchFamily="34" charset="-122"/>
                <a:sym typeface="+mn-ea"/>
              </a:rPr>
              <a:t>千里马</a:t>
            </a:r>
            <a:r>
              <a:rPr lang="en-US" altLang="zh-CN" sz="4400" b="1">
                <a:solidFill>
                  <a:srgbClr val="1F497D"/>
                </a:solidFill>
                <a:latin typeface="微软雅黑" panose="020B0503020204020204" pitchFamily="34" charset="-122"/>
                <a:ea typeface="微软雅黑" panose="020B0503020204020204" pitchFamily="34" charset="-122"/>
                <a:sym typeface="+mn-ea"/>
              </a:rPr>
              <a:t>” </a:t>
            </a:r>
            <a:r>
              <a:rPr lang="zh-CN" altLang="en-US" sz="4400" b="1">
                <a:solidFill>
                  <a:srgbClr val="1F497D"/>
                </a:solidFill>
                <a:latin typeface="微软雅黑" panose="020B0503020204020204" pitchFamily="34" charset="-122"/>
                <a:ea typeface="微软雅黑" panose="020B0503020204020204" pitchFamily="34" charset="-122"/>
                <a:sym typeface="+mn-ea"/>
              </a:rPr>
              <a:t>专项工程</a:t>
            </a:r>
            <a:r>
              <a:rPr lang="en-US" altLang="zh-CN" sz="4400" b="1">
                <a:solidFill>
                  <a:srgbClr val="1F497D"/>
                </a:solidFill>
                <a:latin typeface="微软雅黑" panose="020B0503020204020204" pitchFamily="34" charset="-122"/>
                <a:ea typeface="微软雅黑" panose="020B0503020204020204" pitchFamily="34" charset="-122"/>
                <a:sym typeface="+mn-ea"/>
              </a:rPr>
              <a:t> — </a:t>
            </a:r>
            <a:r>
              <a:rPr lang="zh-CN" altLang="en-US" sz="4400" b="1">
                <a:solidFill>
                  <a:srgbClr val="1F497D"/>
                </a:solidFill>
                <a:latin typeface="微软雅黑" panose="020B0503020204020204" pitchFamily="34" charset="-122"/>
                <a:ea typeface="微软雅黑" panose="020B0503020204020204" pitchFamily="34" charset="-122"/>
                <a:sym typeface="+mn-ea"/>
              </a:rPr>
              <a:t>强化学科核心竞争力</a:t>
            </a:r>
            <a:endParaRPr lang="zh-CN" altLang="en-US" sz="2800" b="1">
              <a:solidFill>
                <a:srgbClr val="2E75B5"/>
              </a:solidFill>
              <a:latin typeface="微软雅黑" panose="020B0503020204020204" pitchFamily="34" charset="-122"/>
              <a:ea typeface="微软雅黑" panose="020B0503020204020204" pitchFamily="34" charset="-122"/>
              <a:sym typeface="+mn-ea"/>
            </a:endParaRPr>
          </a:p>
        </p:txBody>
      </p:sp>
      <p:sp>
        <p:nvSpPr>
          <p:cNvPr id="4" name="文本框 3"/>
          <p:cNvSpPr txBox="1"/>
          <p:nvPr>
            <p:custDataLst>
              <p:tags r:id="rId3"/>
            </p:custDataLst>
          </p:nvPr>
        </p:nvSpPr>
        <p:spPr>
          <a:xfrm>
            <a:off x="704850" y="1520825"/>
            <a:ext cx="838200" cy="468630"/>
          </a:xfrm>
          <a:prstGeom prst="rect">
            <a:avLst/>
          </a:prstGeom>
          <a:noFill/>
        </p:spPr>
        <p:txBody>
          <a:bodyPr wrap="none" rtlCol="0">
            <a:noAutofit/>
          </a:bodyPr>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b="0" i="0" u="none" strike="noStrike" kern="1200" cap="none" spc="120" normalizeH="0" noProof="0" dirty="0" sz="2400">
                <a:ln>
                  <a:noFill/>
                </a:ln>
                <a:solidFill>
                  <a:srgbClr val="000000"/>
                </a:solidFill>
                <a:effectLst/>
                <a:uLnTx/>
                <a:uFillTx/>
                <a:latin typeface="微软雅黑" panose="020B0503020204020204" pitchFamily="34" charset="-122"/>
                <a:ea typeface="微软雅黑" panose="020B0503020204020204" pitchFamily="34" charset="-122"/>
                <a:cs typeface="+mn-cs"/>
              </a:rPr>
              <a:t>项目</a:t>
            </a:r>
            <a:endParaRPr kumimoji="0" lang="zh-CN" altLang="en-US" b="1" i="0" u="none" strike="noStrike" kern="1200" cap="none" spc="120" normalizeH="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5" name="文本框 4"/>
          <p:cNvSpPr txBox="1"/>
          <p:nvPr>
            <p:custDataLst>
              <p:tags r:id="rId4"/>
            </p:custDataLst>
          </p:nvPr>
        </p:nvSpPr>
        <p:spPr>
          <a:xfrm>
            <a:off x="168910" y="1816735"/>
            <a:ext cx="838200" cy="556895"/>
          </a:xfrm>
          <a:prstGeom prst="rect">
            <a:avLst/>
          </a:prstGeom>
          <a:noFill/>
        </p:spPr>
        <p:txBody>
          <a:bodyPr wrap="none" rtlCol="0">
            <a:noAutofit/>
          </a:bodyPr>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b="0" i="0" u="none" strike="noStrike" kern="1200" cap="none" spc="120" normalizeH="0" noProof="0" dirty="0" sz="2400">
                <a:ln>
                  <a:noFill/>
                </a:ln>
                <a:solidFill>
                  <a:srgbClr val="000000"/>
                </a:solidFill>
                <a:effectLst/>
                <a:uLnTx/>
                <a:uFillTx/>
                <a:latin typeface="微软雅黑" panose="020B0503020204020204" pitchFamily="34" charset="-122"/>
                <a:ea typeface="微软雅黑" panose="020B0503020204020204" pitchFamily="34" charset="-122"/>
                <a:cs typeface="+mn-cs"/>
              </a:rPr>
              <a:t>科室</a:t>
            </a:r>
            <a:endParaRPr kumimoji="0" lang="zh-CN" altLang="en-US" b="1" i="0" u="none" strike="noStrike" kern="1200" cap="none" spc="120" normalizeH="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grpSp>
        <p:nvGrpSpPr>
          <p:cNvPr id="7" name="组合 6"/>
          <p:cNvGrpSpPr/>
          <p:nvPr/>
        </p:nvGrpSpPr>
        <p:grpSpPr>
          <a:xfrm>
            <a:off x="144780" y="2291715"/>
            <a:ext cx="8999855" cy="4424045"/>
            <a:chOff x="686" y="3016"/>
            <a:chExt cx="12656" cy="5651"/>
          </a:xfrm>
        </p:grpSpPr>
        <p:sp>
          <p:nvSpPr>
            <p:cNvPr id="26" name="任意多边形: 形状 25"/>
            <p:cNvSpPr/>
            <p:nvPr>
              <p:custDataLst>
                <p:tags r:id="rId5"/>
              </p:custDataLst>
            </p:nvPr>
          </p:nvSpPr>
          <p:spPr>
            <a:xfrm>
              <a:off x="1039" y="4393"/>
              <a:ext cx="290" cy="1853"/>
            </a:xfrm>
            <a:custGeom>
              <a:avLst/>
              <a:gdLst>
                <a:gd name="connsiteX0" fmla="*/ 244983 w 244982"/>
                <a:gd name="connsiteY0" fmla="*/ 1567891 h 1569034"/>
                <a:gd name="connsiteX1" fmla="*/ 0 w 244982"/>
                <a:gd name="connsiteY1" fmla="*/ 1569034 h 1569034"/>
                <a:gd name="connsiteX2" fmla="*/ 0 w 244982"/>
                <a:gd name="connsiteY2" fmla="*/ 14783 h 1569034"/>
                <a:gd name="connsiteX3" fmla="*/ 244983 w 244982"/>
                <a:gd name="connsiteY3" fmla="*/ 0 h 1569034"/>
              </a:gdLst>
              <a:ahLst/>
              <a:cxnLst>
                <a:cxn ang="0">
                  <a:pos x="connsiteX0" y="connsiteY0"/>
                </a:cxn>
                <a:cxn ang="0">
                  <a:pos x="connsiteX1" y="connsiteY1"/>
                </a:cxn>
                <a:cxn ang="0">
                  <a:pos x="connsiteX2" y="connsiteY2"/>
                </a:cxn>
                <a:cxn ang="0">
                  <a:pos x="connsiteX3" y="connsiteY3"/>
                </a:cxn>
              </a:cxnLst>
              <a:rect l="l" t="t" r="r" b="b"/>
              <a:pathLst>
                <a:path w="244982" h="1569034">
                  <a:moveTo>
                    <a:pt x="244983" y="1567891"/>
                  </a:moveTo>
                  <a:lnTo>
                    <a:pt x="0" y="1569034"/>
                  </a:lnTo>
                  <a:lnTo>
                    <a:pt x="0" y="14783"/>
                  </a:lnTo>
                  <a:lnTo>
                    <a:pt x="244983" y="0"/>
                  </a:lnTo>
                  <a:close/>
                </a:path>
              </a:pathLst>
            </a:custGeom>
            <a:gradFill>
              <a:gsLst>
                <a:gs pos="100000">
                  <a:schemeClr val="accent1">
                    <a:alpha val="0"/>
                  </a:schemeClr>
                </a:gs>
                <a:gs pos="0">
                  <a:schemeClr val="accent1">
                    <a:alpha val="15000"/>
                  </a:schemeClr>
                </a:gs>
              </a:gsLst>
              <a:lin ang="5400000" scaled="0"/>
            </a:gradFill>
            <a:ln w="7620" cap="flat">
              <a:noFill/>
              <a:prstDash val="solid"/>
              <a:miter/>
            </a:ln>
          </p:spPr>
          <p:txBody>
            <a:bodyPr rot="0" spcFirstLastPara="0" vertOverflow="overflow" horzOverflow="overflow"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buClrTx/>
                <a:buSzTx/>
                <a:buFontTx/>
              </a:pPr>
              <a:endParaRPr lang="zh-CN" altLang="en-US" sz="1350">
                <a:sym typeface="+mn-ea"/>
              </a:endParaRPr>
            </a:p>
          </p:txBody>
        </p:sp>
        <p:sp>
          <p:nvSpPr>
            <p:cNvPr id="27" name="任意多边形: 形状 26"/>
            <p:cNvSpPr/>
            <p:nvPr>
              <p:custDataLst>
                <p:tags r:id="rId6"/>
              </p:custDataLst>
            </p:nvPr>
          </p:nvSpPr>
          <p:spPr>
            <a:xfrm>
              <a:off x="1403" y="3617"/>
              <a:ext cx="374" cy="1885"/>
            </a:xfrm>
            <a:custGeom>
              <a:avLst/>
              <a:gdLst>
                <a:gd name="connsiteX0" fmla="*/ 317068 w 317068"/>
                <a:gd name="connsiteY0" fmla="*/ 1586789 h 1595780"/>
                <a:gd name="connsiteX1" fmla="*/ 0 w 317068"/>
                <a:gd name="connsiteY1" fmla="*/ 1595780 h 1595780"/>
                <a:gd name="connsiteX2" fmla="*/ 0 w 317068"/>
                <a:gd name="connsiteY2" fmla="*/ 26670 h 1595780"/>
                <a:gd name="connsiteX3" fmla="*/ 317068 w 317068"/>
                <a:gd name="connsiteY3" fmla="*/ 0 h 1595780"/>
              </a:gdLst>
              <a:ahLst/>
              <a:cxnLst>
                <a:cxn ang="0">
                  <a:pos x="connsiteX0" y="connsiteY0"/>
                </a:cxn>
                <a:cxn ang="0">
                  <a:pos x="connsiteX1" y="connsiteY1"/>
                </a:cxn>
                <a:cxn ang="0">
                  <a:pos x="connsiteX2" y="connsiteY2"/>
                </a:cxn>
                <a:cxn ang="0">
                  <a:pos x="connsiteX3" y="connsiteY3"/>
                </a:cxn>
              </a:cxnLst>
              <a:rect l="l" t="t" r="r" b="b"/>
              <a:pathLst>
                <a:path w="317068" h="1595780">
                  <a:moveTo>
                    <a:pt x="317068" y="1586789"/>
                  </a:moveTo>
                  <a:lnTo>
                    <a:pt x="0" y="1595780"/>
                  </a:lnTo>
                  <a:lnTo>
                    <a:pt x="0" y="26670"/>
                  </a:lnTo>
                  <a:lnTo>
                    <a:pt x="317068" y="0"/>
                  </a:lnTo>
                  <a:close/>
                </a:path>
              </a:pathLst>
            </a:custGeom>
            <a:gradFill>
              <a:gsLst>
                <a:gs pos="100000">
                  <a:schemeClr val="accent1">
                    <a:alpha val="0"/>
                  </a:schemeClr>
                </a:gs>
                <a:gs pos="0">
                  <a:schemeClr val="accent1">
                    <a:alpha val="15000"/>
                  </a:schemeClr>
                </a:gs>
              </a:gsLst>
              <a:lin ang="5400000" scaled="0"/>
            </a:gradFill>
            <a:ln w="7620" cap="flat">
              <a:noFill/>
              <a:prstDash val="solid"/>
              <a:miter/>
            </a:ln>
          </p:spPr>
          <p:txBody>
            <a:bodyPr rot="0" spcFirstLastPara="0" vertOverflow="overflow" horzOverflow="overflow"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buClrTx/>
                <a:buSzTx/>
                <a:buFontTx/>
              </a:pPr>
              <a:endParaRPr lang="zh-CN" altLang="en-US" sz="1350">
                <a:sym typeface="+mn-ea"/>
              </a:endParaRPr>
            </a:p>
          </p:txBody>
        </p:sp>
        <p:sp>
          <p:nvSpPr>
            <p:cNvPr id="28" name="任意多边形: 形状 27"/>
            <p:cNvSpPr/>
            <p:nvPr>
              <p:custDataLst>
                <p:tags r:id="rId7"/>
              </p:custDataLst>
            </p:nvPr>
          </p:nvSpPr>
          <p:spPr>
            <a:xfrm>
              <a:off x="4892" y="3484"/>
              <a:ext cx="452" cy="2018"/>
            </a:xfrm>
            <a:custGeom>
              <a:avLst/>
              <a:gdLst>
                <a:gd name="connsiteX0" fmla="*/ 382981 w 382981"/>
                <a:gd name="connsiteY0" fmla="*/ 1687068 h 1708632"/>
                <a:gd name="connsiteX1" fmla="*/ 0 w 382981"/>
                <a:gd name="connsiteY1" fmla="*/ 1708633 h 1708632"/>
                <a:gd name="connsiteX2" fmla="*/ 0 w 382981"/>
                <a:gd name="connsiteY2" fmla="*/ 42901 h 1708632"/>
                <a:gd name="connsiteX3" fmla="*/ 382981 w 382981"/>
                <a:gd name="connsiteY3" fmla="*/ 0 h 1708632"/>
              </a:gdLst>
              <a:ahLst/>
              <a:cxnLst>
                <a:cxn ang="0">
                  <a:pos x="connsiteX0" y="connsiteY0"/>
                </a:cxn>
                <a:cxn ang="0">
                  <a:pos x="connsiteX1" y="connsiteY1"/>
                </a:cxn>
                <a:cxn ang="0">
                  <a:pos x="connsiteX2" y="connsiteY2"/>
                </a:cxn>
                <a:cxn ang="0">
                  <a:pos x="connsiteX3" y="connsiteY3"/>
                </a:cxn>
              </a:cxnLst>
              <a:rect l="l" t="t" r="r" b="b"/>
              <a:pathLst>
                <a:path w="382981" h="1708632">
                  <a:moveTo>
                    <a:pt x="382981" y="1687068"/>
                  </a:moveTo>
                  <a:lnTo>
                    <a:pt x="0" y="1708633"/>
                  </a:lnTo>
                  <a:lnTo>
                    <a:pt x="0" y="42901"/>
                  </a:lnTo>
                  <a:lnTo>
                    <a:pt x="382981" y="0"/>
                  </a:lnTo>
                  <a:close/>
                </a:path>
              </a:pathLst>
            </a:custGeom>
            <a:gradFill>
              <a:gsLst>
                <a:gs pos="100000">
                  <a:schemeClr val="accent1">
                    <a:alpha val="0"/>
                  </a:schemeClr>
                </a:gs>
                <a:gs pos="0">
                  <a:schemeClr val="accent1">
                    <a:alpha val="15000"/>
                  </a:schemeClr>
                </a:gs>
              </a:gsLst>
              <a:lin ang="5400000" scaled="0"/>
            </a:gradFill>
            <a:ln w="7620" cap="flat">
              <a:noFill/>
              <a:prstDash val="solid"/>
              <a:miter/>
            </a:ln>
          </p:spPr>
          <p:txBody>
            <a:bodyPr rot="0" spcFirstLastPara="0" vertOverflow="overflow" horzOverflow="overflow"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buClrTx/>
                <a:buSzTx/>
                <a:buFontTx/>
              </a:pPr>
              <a:endParaRPr lang="zh-CN" altLang="en-US" sz="1350">
                <a:sym typeface="+mn-ea"/>
              </a:endParaRPr>
            </a:p>
          </p:txBody>
        </p:sp>
        <p:sp>
          <p:nvSpPr>
            <p:cNvPr id="29" name="任意多边形: 形状 28"/>
            <p:cNvSpPr/>
            <p:nvPr>
              <p:custDataLst>
                <p:tags r:id="rId8"/>
              </p:custDataLst>
            </p:nvPr>
          </p:nvSpPr>
          <p:spPr>
            <a:xfrm>
              <a:off x="4945" y="4760"/>
              <a:ext cx="282" cy="1795"/>
            </a:xfrm>
            <a:custGeom>
              <a:avLst/>
              <a:gdLst>
                <a:gd name="connsiteX0" fmla="*/ 238582 w 238582"/>
                <a:gd name="connsiteY0" fmla="*/ 1519581 h 1519580"/>
                <a:gd name="connsiteX1" fmla="*/ 0 w 238582"/>
                <a:gd name="connsiteY1" fmla="*/ 1519581 h 1519580"/>
                <a:gd name="connsiteX2" fmla="*/ 0 w 238582"/>
                <a:gd name="connsiteY2" fmla="*/ 12039 h 1519580"/>
                <a:gd name="connsiteX3" fmla="*/ 238582 w 238582"/>
                <a:gd name="connsiteY3" fmla="*/ 0 h 1519580"/>
              </a:gdLst>
              <a:ahLst/>
              <a:cxnLst>
                <a:cxn ang="0">
                  <a:pos x="connsiteX0" y="connsiteY0"/>
                </a:cxn>
                <a:cxn ang="0">
                  <a:pos x="connsiteX1" y="connsiteY1"/>
                </a:cxn>
                <a:cxn ang="0">
                  <a:pos x="connsiteX2" y="connsiteY2"/>
                </a:cxn>
                <a:cxn ang="0">
                  <a:pos x="connsiteX3" y="connsiteY3"/>
                </a:cxn>
              </a:cxnLst>
              <a:rect l="l" t="t" r="r" b="b"/>
              <a:pathLst>
                <a:path w="238582" h="1519580">
                  <a:moveTo>
                    <a:pt x="238582" y="1519581"/>
                  </a:moveTo>
                  <a:lnTo>
                    <a:pt x="0" y="1519581"/>
                  </a:lnTo>
                  <a:lnTo>
                    <a:pt x="0" y="12039"/>
                  </a:lnTo>
                  <a:lnTo>
                    <a:pt x="238582" y="0"/>
                  </a:lnTo>
                  <a:close/>
                </a:path>
              </a:pathLst>
            </a:custGeom>
            <a:gradFill>
              <a:gsLst>
                <a:gs pos="100000">
                  <a:schemeClr val="accent1">
                    <a:alpha val="0"/>
                  </a:schemeClr>
                </a:gs>
                <a:gs pos="0">
                  <a:schemeClr val="accent1">
                    <a:alpha val="15000"/>
                  </a:schemeClr>
                </a:gs>
              </a:gsLst>
              <a:lin ang="5400000" scaled="0"/>
            </a:gradFill>
            <a:ln w="7620" cap="flat">
              <a:noFill/>
              <a:prstDash val="solid"/>
              <a:miter/>
            </a:ln>
          </p:spPr>
          <p:txBody>
            <a:bodyPr rot="0" spcFirstLastPara="0" vertOverflow="overflow" horzOverflow="overflow"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buClrTx/>
                <a:buSzTx/>
                <a:buFontTx/>
              </a:pPr>
              <a:endParaRPr lang="zh-CN" altLang="en-US" sz="1350">
                <a:sym typeface="+mn-ea"/>
              </a:endParaRPr>
            </a:p>
          </p:txBody>
        </p:sp>
        <p:sp>
          <p:nvSpPr>
            <p:cNvPr id="30" name="任意多边形: 形状 29"/>
            <p:cNvSpPr/>
            <p:nvPr>
              <p:custDataLst>
                <p:tags r:id="rId9"/>
              </p:custDataLst>
            </p:nvPr>
          </p:nvSpPr>
          <p:spPr>
            <a:xfrm>
              <a:off x="8394" y="3515"/>
              <a:ext cx="476" cy="1988"/>
            </a:xfrm>
            <a:custGeom>
              <a:avLst/>
              <a:gdLst>
                <a:gd name="connsiteX0" fmla="*/ 403098 w 403097"/>
                <a:gd name="connsiteY0" fmla="*/ 1660398 h 1682496"/>
                <a:gd name="connsiteX1" fmla="*/ 0 w 403097"/>
                <a:gd name="connsiteY1" fmla="*/ 1682496 h 1682496"/>
                <a:gd name="connsiteX2" fmla="*/ 0 w 403097"/>
                <a:gd name="connsiteY2" fmla="*/ 42367 h 1682496"/>
                <a:gd name="connsiteX3" fmla="*/ 403098 w 403097"/>
                <a:gd name="connsiteY3" fmla="*/ 0 h 1682496"/>
              </a:gdLst>
              <a:ahLst/>
              <a:cxnLst>
                <a:cxn ang="0">
                  <a:pos x="connsiteX0" y="connsiteY0"/>
                </a:cxn>
                <a:cxn ang="0">
                  <a:pos x="connsiteX1" y="connsiteY1"/>
                </a:cxn>
                <a:cxn ang="0">
                  <a:pos x="connsiteX2" y="connsiteY2"/>
                </a:cxn>
                <a:cxn ang="0">
                  <a:pos x="connsiteX3" y="connsiteY3"/>
                </a:cxn>
              </a:cxnLst>
              <a:rect l="l" t="t" r="r" b="b"/>
              <a:pathLst>
                <a:path w="403097" h="1682496">
                  <a:moveTo>
                    <a:pt x="403098" y="1660398"/>
                  </a:moveTo>
                  <a:lnTo>
                    <a:pt x="0" y="1682496"/>
                  </a:lnTo>
                  <a:lnTo>
                    <a:pt x="0" y="42367"/>
                  </a:lnTo>
                  <a:lnTo>
                    <a:pt x="403098" y="0"/>
                  </a:lnTo>
                  <a:close/>
                </a:path>
              </a:pathLst>
            </a:custGeom>
            <a:gradFill>
              <a:gsLst>
                <a:gs pos="100000">
                  <a:schemeClr val="accent1">
                    <a:alpha val="0"/>
                  </a:schemeClr>
                </a:gs>
                <a:gs pos="0">
                  <a:schemeClr val="accent1">
                    <a:alpha val="15000"/>
                  </a:schemeClr>
                </a:gs>
              </a:gsLst>
              <a:lin ang="5400000" scaled="0"/>
            </a:gradFill>
            <a:ln w="7620" cap="flat">
              <a:noFill/>
              <a:prstDash val="solid"/>
              <a:miter/>
            </a:ln>
          </p:spPr>
          <p:txBody>
            <a:bodyPr rot="0" spcFirstLastPara="0" vertOverflow="overflow" horzOverflow="overflow"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buClrTx/>
                <a:buSzTx/>
                <a:buFontTx/>
              </a:pPr>
              <a:endParaRPr lang="zh-CN" altLang="en-US" sz="1350">
                <a:sym typeface="+mn-ea"/>
              </a:endParaRPr>
            </a:p>
          </p:txBody>
        </p:sp>
        <p:sp>
          <p:nvSpPr>
            <p:cNvPr id="31" name="任意多边形: 形状 30"/>
            <p:cNvSpPr/>
            <p:nvPr>
              <p:custDataLst>
                <p:tags r:id="rId10"/>
              </p:custDataLst>
            </p:nvPr>
          </p:nvSpPr>
          <p:spPr>
            <a:xfrm>
              <a:off x="8516" y="3240"/>
              <a:ext cx="689" cy="2046"/>
            </a:xfrm>
            <a:custGeom>
              <a:avLst/>
              <a:gdLst>
                <a:gd name="connsiteX0" fmla="*/ 582625 w 582624"/>
                <a:gd name="connsiteY0" fmla="*/ 1698117 h 1732483"/>
                <a:gd name="connsiteX1" fmla="*/ 0 w 582624"/>
                <a:gd name="connsiteY1" fmla="*/ 1732483 h 1732483"/>
                <a:gd name="connsiteX2" fmla="*/ 0 w 582624"/>
                <a:gd name="connsiteY2" fmla="*/ 63703 h 1732483"/>
                <a:gd name="connsiteX3" fmla="*/ 582625 w 582624"/>
                <a:gd name="connsiteY3" fmla="*/ 0 h 1732483"/>
              </a:gdLst>
              <a:ahLst/>
              <a:cxnLst>
                <a:cxn ang="0">
                  <a:pos x="connsiteX0" y="connsiteY0"/>
                </a:cxn>
                <a:cxn ang="0">
                  <a:pos x="connsiteX1" y="connsiteY1"/>
                </a:cxn>
                <a:cxn ang="0">
                  <a:pos x="connsiteX2" y="connsiteY2"/>
                </a:cxn>
                <a:cxn ang="0">
                  <a:pos x="connsiteX3" y="connsiteY3"/>
                </a:cxn>
              </a:cxnLst>
              <a:rect l="l" t="t" r="r" b="b"/>
              <a:pathLst>
                <a:path w="582624" h="1732483">
                  <a:moveTo>
                    <a:pt x="582625" y="1698117"/>
                  </a:moveTo>
                  <a:lnTo>
                    <a:pt x="0" y="1732483"/>
                  </a:lnTo>
                  <a:lnTo>
                    <a:pt x="0" y="63703"/>
                  </a:lnTo>
                  <a:lnTo>
                    <a:pt x="582625" y="0"/>
                  </a:lnTo>
                  <a:close/>
                </a:path>
              </a:pathLst>
            </a:custGeom>
            <a:gradFill>
              <a:gsLst>
                <a:gs pos="100000">
                  <a:schemeClr val="accent1">
                    <a:alpha val="0"/>
                  </a:schemeClr>
                </a:gs>
                <a:gs pos="0">
                  <a:schemeClr val="accent1">
                    <a:alpha val="15000"/>
                  </a:schemeClr>
                </a:gs>
              </a:gsLst>
              <a:lin ang="5400000" scaled="0"/>
            </a:gradFill>
            <a:ln w="7620" cap="flat">
              <a:noFill/>
              <a:prstDash val="solid"/>
              <a:miter/>
            </a:ln>
          </p:spPr>
          <p:txBody>
            <a:bodyPr rot="0" spcFirstLastPara="0" vertOverflow="overflow" horzOverflow="overflow"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buClrTx/>
                <a:buSzTx/>
                <a:buFontTx/>
              </a:pPr>
              <a:endParaRPr lang="zh-CN" altLang="en-US" sz="1350">
                <a:sym typeface="+mn-ea"/>
              </a:endParaRPr>
            </a:p>
          </p:txBody>
        </p:sp>
        <p:sp>
          <p:nvSpPr>
            <p:cNvPr id="33" name="任意多边形: 形状 32"/>
            <p:cNvSpPr/>
            <p:nvPr>
              <p:custDataLst>
                <p:tags r:id="rId11"/>
              </p:custDataLst>
            </p:nvPr>
          </p:nvSpPr>
          <p:spPr>
            <a:xfrm>
              <a:off x="12932" y="3016"/>
              <a:ext cx="410" cy="2272"/>
            </a:xfrm>
            <a:custGeom>
              <a:avLst/>
              <a:gdLst>
                <a:gd name="connsiteX0" fmla="*/ 346634 w 346633"/>
                <a:gd name="connsiteY0" fmla="*/ 1909572 h 1923440"/>
                <a:gd name="connsiteX1" fmla="*/ 0 w 346633"/>
                <a:gd name="connsiteY1" fmla="*/ 1923440 h 1923440"/>
                <a:gd name="connsiteX2" fmla="*/ 0 w 346633"/>
                <a:gd name="connsiteY2" fmla="*/ 31318 h 1923440"/>
                <a:gd name="connsiteX3" fmla="*/ 346634 w 346633"/>
                <a:gd name="connsiteY3" fmla="*/ 0 h 1923440"/>
              </a:gdLst>
              <a:ahLst/>
              <a:cxnLst>
                <a:cxn ang="0">
                  <a:pos x="connsiteX0" y="connsiteY0"/>
                </a:cxn>
                <a:cxn ang="0">
                  <a:pos x="connsiteX1" y="connsiteY1"/>
                </a:cxn>
                <a:cxn ang="0">
                  <a:pos x="connsiteX2" y="connsiteY2"/>
                </a:cxn>
                <a:cxn ang="0">
                  <a:pos x="connsiteX3" y="connsiteY3"/>
                </a:cxn>
              </a:cxnLst>
              <a:rect l="l" t="t" r="r" b="b"/>
              <a:pathLst>
                <a:path w="346633" h="1923440">
                  <a:moveTo>
                    <a:pt x="346634" y="1909572"/>
                  </a:moveTo>
                  <a:lnTo>
                    <a:pt x="0" y="1923440"/>
                  </a:lnTo>
                  <a:lnTo>
                    <a:pt x="0" y="31318"/>
                  </a:lnTo>
                  <a:lnTo>
                    <a:pt x="346634" y="0"/>
                  </a:lnTo>
                  <a:close/>
                </a:path>
              </a:pathLst>
            </a:custGeom>
            <a:gradFill>
              <a:gsLst>
                <a:gs pos="100000">
                  <a:schemeClr val="accent1">
                    <a:alpha val="0"/>
                  </a:schemeClr>
                </a:gs>
                <a:gs pos="0">
                  <a:schemeClr val="accent1">
                    <a:alpha val="15000"/>
                  </a:schemeClr>
                </a:gs>
              </a:gsLst>
              <a:lin ang="5400000" scaled="0"/>
            </a:gradFill>
            <a:ln w="7620" cap="flat">
              <a:noFill/>
              <a:prstDash val="solid"/>
              <a:miter/>
            </a:ln>
          </p:spPr>
          <p:txBody>
            <a:bodyPr rot="0" spcFirstLastPara="0" vertOverflow="overflow" horzOverflow="overflow"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buClrTx/>
                <a:buSzTx/>
                <a:buFontTx/>
              </a:pPr>
              <a:endParaRPr lang="zh-CN" altLang="en-US" sz="1350">
                <a:sym typeface="+mn-ea"/>
              </a:endParaRPr>
            </a:p>
          </p:txBody>
        </p:sp>
        <p:sp>
          <p:nvSpPr>
            <p:cNvPr id="19" name="任意多边形: 形状 18"/>
            <p:cNvSpPr/>
            <p:nvPr>
              <p:custDataLst>
                <p:tags r:id="rId12"/>
              </p:custDataLst>
            </p:nvPr>
          </p:nvSpPr>
          <p:spPr>
            <a:xfrm>
              <a:off x="2233" y="4078"/>
              <a:ext cx="2771" cy="4589"/>
            </a:xfrm>
            <a:custGeom>
              <a:avLst/>
              <a:gdLst>
                <a:gd name="connsiteX0" fmla="*/ 2192274 w 2345969"/>
                <a:gd name="connsiteY0" fmla="*/ 4234882 h 4234881"/>
                <a:gd name="connsiteX1" fmla="*/ 139903 w 2345969"/>
                <a:gd name="connsiteY1" fmla="*/ 4234882 h 4234881"/>
                <a:gd name="connsiteX2" fmla="*/ 0 w 2345969"/>
                <a:gd name="connsiteY2" fmla="*/ 4066175 h 4234881"/>
                <a:gd name="connsiteX3" fmla="*/ 0 w 2345969"/>
                <a:gd name="connsiteY3" fmla="*/ 363388 h 4234881"/>
                <a:gd name="connsiteX4" fmla="*/ 139903 w 2345969"/>
                <a:gd name="connsiteY4" fmla="*/ 182260 h 4234881"/>
                <a:gd name="connsiteX5" fmla="*/ 2192274 w 2345969"/>
                <a:gd name="connsiteY5" fmla="*/ 523 h 4234881"/>
                <a:gd name="connsiteX6" fmla="*/ 2345969 w 2345969"/>
                <a:gd name="connsiteY6" fmla="*/ 164277 h 4234881"/>
                <a:gd name="connsiteX7" fmla="*/ 2345969 w 2345969"/>
                <a:gd name="connsiteY7" fmla="*/ 4057411 h 4234881"/>
                <a:gd name="connsiteX8" fmla="*/ 2192274 w 2345969"/>
                <a:gd name="connsiteY8" fmla="*/ 4234882 h 4234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45969" h="4234881">
                  <a:moveTo>
                    <a:pt x="2192274" y="4234882"/>
                  </a:moveTo>
                  <a:lnTo>
                    <a:pt x="139903" y="4234882"/>
                  </a:lnTo>
                  <a:cubicBezTo>
                    <a:pt x="62560" y="4234882"/>
                    <a:pt x="0" y="4159367"/>
                    <a:pt x="0" y="4066175"/>
                  </a:cubicBezTo>
                  <a:lnTo>
                    <a:pt x="0" y="363388"/>
                  </a:lnTo>
                  <a:cubicBezTo>
                    <a:pt x="0" y="270195"/>
                    <a:pt x="62484" y="189118"/>
                    <a:pt x="139903" y="182260"/>
                  </a:cubicBezTo>
                  <a:lnTo>
                    <a:pt x="2192274" y="523"/>
                  </a:lnTo>
                  <a:cubicBezTo>
                    <a:pt x="2277008" y="-6944"/>
                    <a:pt x="2345969" y="66360"/>
                    <a:pt x="2345969" y="164277"/>
                  </a:cubicBezTo>
                  <a:lnTo>
                    <a:pt x="2345969" y="4057411"/>
                  </a:lnTo>
                  <a:cubicBezTo>
                    <a:pt x="2345893" y="4155405"/>
                    <a:pt x="2277008" y="4234882"/>
                    <a:pt x="2192274" y="4234882"/>
                  </a:cubicBezTo>
                  <a:close/>
                </a:path>
              </a:pathLst>
            </a:custGeom>
            <a:solidFill>
              <a:schemeClr val="bg1"/>
            </a:solidFill>
            <a:ln w="7620" cap="flat">
              <a:noFill/>
              <a:prstDash val="solid"/>
              <a:miter/>
            </a:ln>
            <a:effectLst/>
          </p:spPr>
          <p:txBody>
            <a:bodyPr rot="0" spcFirstLastPara="0" vertOverflow="overflow" horzOverflow="overflow"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350"/>
            </a:p>
          </p:txBody>
        </p:sp>
        <p:sp>
          <p:nvSpPr>
            <p:cNvPr id="21" name="任意多边形: 形状 20"/>
            <p:cNvSpPr/>
            <p:nvPr>
              <p:custDataLst>
                <p:tags r:id="rId13"/>
              </p:custDataLst>
            </p:nvPr>
          </p:nvSpPr>
          <p:spPr>
            <a:xfrm>
              <a:off x="5347" y="3799"/>
              <a:ext cx="3110" cy="4868"/>
            </a:xfrm>
            <a:custGeom>
              <a:avLst/>
              <a:gdLst>
                <a:gd name="connsiteX0" fmla="*/ 2459736 w 2632633"/>
                <a:gd name="connsiteY0" fmla="*/ 4492165 h 4492165"/>
                <a:gd name="connsiteX1" fmla="*/ 156515 w 2632633"/>
                <a:gd name="connsiteY1" fmla="*/ 4492165 h 4492165"/>
                <a:gd name="connsiteX2" fmla="*/ 0 w 2632633"/>
                <a:gd name="connsiteY2" fmla="*/ 4313705 h 4492165"/>
                <a:gd name="connsiteX3" fmla="*/ 0 w 2632633"/>
                <a:gd name="connsiteY3" fmla="*/ 396948 h 4492165"/>
                <a:gd name="connsiteX4" fmla="*/ 156515 w 2632633"/>
                <a:gd name="connsiteY4" fmla="*/ 204620 h 4492165"/>
                <a:gd name="connsiteX5" fmla="*/ 2459736 w 2632633"/>
                <a:gd name="connsiteY5" fmla="*/ 632 h 4492165"/>
                <a:gd name="connsiteX6" fmla="*/ 2632634 w 2632633"/>
                <a:gd name="connsiteY6" fmla="*/ 173530 h 4492165"/>
                <a:gd name="connsiteX7" fmla="*/ 2632634 w 2632633"/>
                <a:gd name="connsiteY7" fmla="*/ 4303951 h 4492165"/>
                <a:gd name="connsiteX8" fmla="*/ 2459736 w 2632633"/>
                <a:gd name="connsiteY8" fmla="*/ 4492165 h 4492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32633" h="4492165">
                  <a:moveTo>
                    <a:pt x="2459736" y="4492165"/>
                  </a:moveTo>
                  <a:lnTo>
                    <a:pt x="156515" y="4492165"/>
                  </a:lnTo>
                  <a:cubicBezTo>
                    <a:pt x="69952" y="4492165"/>
                    <a:pt x="0" y="4412232"/>
                    <a:pt x="0" y="4313705"/>
                  </a:cubicBezTo>
                  <a:lnTo>
                    <a:pt x="0" y="396948"/>
                  </a:lnTo>
                  <a:cubicBezTo>
                    <a:pt x="0" y="298345"/>
                    <a:pt x="69952" y="212316"/>
                    <a:pt x="156515" y="204620"/>
                  </a:cubicBezTo>
                  <a:lnTo>
                    <a:pt x="2459736" y="632"/>
                  </a:lnTo>
                  <a:cubicBezTo>
                    <a:pt x="2555062" y="-7826"/>
                    <a:pt x="2632634" y="69593"/>
                    <a:pt x="2632634" y="173530"/>
                  </a:cubicBezTo>
                  <a:lnTo>
                    <a:pt x="2632634" y="4303951"/>
                  </a:lnTo>
                  <a:cubicBezTo>
                    <a:pt x="2632634" y="4407888"/>
                    <a:pt x="2555139" y="4492165"/>
                    <a:pt x="2459736" y="4492165"/>
                  </a:cubicBezTo>
                  <a:close/>
                </a:path>
              </a:pathLst>
            </a:custGeom>
            <a:solidFill>
              <a:schemeClr val="bg1"/>
            </a:solidFill>
            <a:ln w="7620" cap="flat">
              <a:noFill/>
              <a:prstDash val="solid"/>
              <a:miter/>
            </a:ln>
            <a:effectLst/>
          </p:spPr>
          <p:txBody>
            <a:bodyPr rot="0" spcFirstLastPara="0" vertOverflow="overflow" horzOverflow="overflow"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buClrTx/>
                <a:buSzTx/>
                <a:buFontTx/>
              </a:pPr>
              <a:endParaRPr lang="zh-CN" altLang="en-US" sz="1350">
                <a:sym typeface="+mn-ea"/>
              </a:endParaRPr>
            </a:p>
          </p:txBody>
        </p:sp>
        <p:sp>
          <p:nvSpPr>
            <p:cNvPr id="23" name="任意多边形: 形状 22"/>
            <p:cNvSpPr/>
            <p:nvPr>
              <p:custDataLst>
                <p:tags r:id="rId14"/>
              </p:custDataLst>
            </p:nvPr>
          </p:nvSpPr>
          <p:spPr>
            <a:xfrm>
              <a:off x="8843" y="3484"/>
              <a:ext cx="3515" cy="5183"/>
            </a:xfrm>
            <a:custGeom>
              <a:avLst/>
              <a:gdLst>
                <a:gd name="connsiteX0" fmla="*/ 2779472 w 2975610"/>
                <a:gd name="connsiteY0" fmla="*/ 4782772 h 4782771"/>
                <a:gd name="connsiteX1" fmla="*/ 176403 w 2975610"/>
                <a:gd name="connsiteY1" fmla="*/ 4782772 h 4782771"/>
                <a:gd name="connsiteX2" fmla="*/ 0 w 2975610"/>
                <a:gd name="connsiteY2" fmla="*/ 4593338 h 4782771"/>
                <a:gd name="connsiteX3" fmla="*/ 0 w 2975610"/>
                <a:gd name="connsiteY3" fmla="*/ 436323 h 4782771"/>
                <a:gd name="connsiteX4" fmla="*/ 176403 w 2975610"/>
                <a:gd name="connsiteY4" fmla="*/ 231269 h 4782771"/>
                <a:gd name="connsiteX5" fmla="*/ 2779547 w 2975610"/>
                <a:gd name="connsiteY5" fmla="*/ 764 h 4782771"/>
                <a:gd name="connsiteX6" fmla="*/ 2975611 w 2975610"/>
                <a:gd name="connsiteY6" fmla="*/ 183796 h 4782771"/>
                <a:gd name="connsiteX7" fmla="*/ 2975611 w 2975610"/>
                <a:gd name="connsiteY7" fmla="*/ 4582290 h 4782771"/>
                <a:gd name="connsiteX8" fmla="*/ 2779472 w 2975610"/>
                <a:gd name="connsiteY8" fmla="*/ 4782772 h 4782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75610" h="4782771">
                  <a:moveTo>
                    <a:pt x="2779472" y="4782772"/>
                  </a:moveTo>
                  <a:lnTo>
                    <a:pt x="176403" y="4782772"/>
                  </a:lnTo>
                  <a:cubicBezTo>
                    <a:pt x="78867" y="4782772"/>
                    <a:pt x="0" y="4697961"/>
                    <a:pt x="0" y="4593338"/>
                  </a:cubicBezTo>
                  <a:lnTo>
                    <a:pt x="0" y="436323"/>
                  </a:lnTo>
                  <a:cubicBezTo>
                    <a:pt x="0" y="331701"/>
                    <a:pt x="78791" y="239956"/>
                    <a:pt x="176403" y="231269"/>
                  </a:cubicBezTo>
                  <a:lnTo>
                    <a:pt x="2779547" y="764"/>
                  </a:lnTo>
                  <a:cubicBezTo>
                    <a:pt x="2887675" y="-8837"/>
                    <a:pt x="2975611" y="73154"/>
                    <a:pt x="2975611" y="183796"/>
                  </a:cubicBezTo>
                  <a:lnTo>
                    <a:pt x="2975611" y="4582290"/>
                  </a:lnTo>
                  <a:cubicBezTo>
                    <a:pt x="2975534" y="4693008"/>
                    <a:pt x="2887599" y="4782772"/>
                    <a:pt x="2779472" y="4782772"/>
                  </a:cubicBezTo>
                  <a:close/>
                </a:path>
              </a:pathLst>
            </a:custGeom>
            <a:solidFill>
              <a:schemeClr val="bg1"/>
            </a:solidFill>
            <a:ln w="7620" cap="flat">
              <a:noFill/>
              <a:prstDash val="solid"/>
              <a:miter/>
            </a:ln>
            <a:effectLst/>
          </p:spPr>
          <p:txBody>
            <a:bodyPr rot="0" spcFirstLastPara="0" vertOverflow="overflow" horzOverflow="overflow"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buClrTx/>
                <a:buSzTx/>
                <a:buFontTx/>
              </a:pPr>
              <a:endParaRPr lang="zh-CN" altLang="en-US" sz="1350">
                <a:sym typeface="+mn-ea"/>
              </a:endParaRPr>
            </a:p>
          </p:txBody>
        </p:sp>
        <p:pic>
          <p:nvPicPr>
            <p:cNvPr id="13" name="图片 12" descr="C:/Users/99300/Desktop/眼科.jpg眼科"/>
            <p:cNvPicPr>
              <a:picLocks noChangeAspect="1"/>
            </p:cNvPicPr>
            <p:nvPr>
              <p:custDataLst>
                <p:tags r:id="rId15"/>
              </p:custDataLst>
            </p:nvPr>
          </p:nvPicPr>
          <p:blipFill>
            <a:blip r:embed="rId16"/>
            <a:srcRect l="20074" t="51" r="18776" b="-1936"/>
            <a:stretch>
              <a:fillRect/>
            </a:stretch>
          </p:blipFill>
          <p:spPr>
            <a:xfrm>
              <a:off x="686" y="4080"/>
              <a:ext cx="4275" cy="4585"/>
            </a:xfrm>
            <a:custGeom>
              <a:avLst/>
              <a:gdLst/>
              <a:ahLst/>
              <a:cxnLst>
                <a:cxn ang="3">
                  <a:pos x="hc" y="t"/>
                </a:cxn>
                <a:cxn ang="cd2">
                  <a:pos x="l" y="vc"/>
                </a:cxn>
                <a:cxn ang="cd4">
                  <a:pos x="hc" y="b"/>
                </a:cxn>
                <a:cxn ang="0">
                  <a:pos x="r" y="vc"/>
                </a:cxn>
              </a:cxnLst>
              <a:rect l="l" t="t" r="r" b="b"/>
              <a:pathLst>
                <a:path w="3687" h="6113">
                  <a:moveTo>
                    <a:pt x="3470" y="0"/>
                  </a:moveTo>
                  <a:cubicBezTo>
                    <a:pt x="3592" y="3"/>
                    <a:pt x="3687" y="105"/>
                    <a:pt x="3687" y="237"/>
                  </a:cubicBezTo>
                  <a:lnTo>
                    <a:pt x="3687" y="5857"/>
                  </a:lnTo>
                  <a:cubicBezTo>
                    <a:pt x="3687" y="5998"/>
                    <a:pt x="3579" y="6113"/>
                    <a:pt x="3446" y="6113"/>
                  </a:cubicBezTo>
                  <a:lnTo>
                    <a:pt x="220" y="6113"/>
                  </a:lnTo>
                  <a:cubicBezTo>
                    <a:pt x="98" y="6113"/>
                    <a:pt x="0" y="6004"/>
                    <a:pt x="0" y="5869"/>
                  </a:cubicBezTo>
                  <a:lnTo>
                    <a:pt x="0" y="524"/>
                  </a:lnTo>
                  <a:cubicBezTo>
                    <a:pt x="0" y="390"/>
                    <a:pt x="98" y="273"/>
                    <a:pt x="220" y="263"/>
                  </a:cubicBezTo>
                  <a:lnTo>
                    <a:pt x="3446" y="1"/>
                  </a:lnTo>
                  <a:cubicBezTo>
                    <a:pt x="3454" y="0"/>
                    <a:pt x="3462" y="0"/>
                    <a:pt x="3470" y="0"/>
                  </a:cubicBezTo>
                  <a:close/>
                </a:path>
              </a:pathLst>
            </a:custGeom>
            <a:pattFill prst="pct5">
              <a:fgClr>
                <a:schemeClr val="accent1"/>
              </a:fgClr>
              <a:bgClr>
                <a:schemeClr val="bg1"/>
              </a:bgClr>
            </a:pattFill>
            <a:ln>
              <a:solidFill>
                <a:schemeClr val="accent1">
                  <a:alpha val="20000"/>
                </a:schemeClr>
              </a:solidFill>
            </a:ln>
            <a:effectLst>
              <a:reflection blurRad="6350" stA="52000" endA="300" endPos="15000" dir="5400000" sy="-100000" algn="bl" rotWithShape="0"/>
            </a:effectLst>
          </p:spPr>
        </p:pic>
        <p:pic>
          <p:nvPicPr>
            <p:cNvPr id="34" name="图片 33" descr="C:/Users/99300/Desktop/心内.jpg心内"/>
            <p:cNvPicPr>
              <a:picLocks noChangeAspect="1"/>
            </p:cNvPicPr>
            <p:nvPr>
              <p:custDataLst>
                <p:tags r:id="rId17"/>
              </p:custDataLst>
            </p:nvPr>
          </p:nvPicPr>
          <p:blipFill>
            <a:blip r:embed="rId18"/>
            <a:srcRect l="6324" t="-10854" r="5355" b="-10318"/>
            <a:stretch>
              <a:fillRect/>
            </a:stretch>
          </p:blipFill>
          <p:spPr>
            <a:xfrm>
              <a:off x="4894" y="3804"/>
              <a:ext cx="4080" cy="4863"/>
            </a:xfrm>
            <a:custGeom>
              <a:avLst/>
              <a:gdLst/>
              <a:ahLst/>
              <a:cxnLst>
                <a:cxn ang="3">
                  <a:pos x="hc" y="t"/>
                </a:cxn>
                <a:cxn ang="cd2">
                  <a:pos x="l" y="vc"/>
                </a:cxn>
                <a:cxn ang="cd4">
                  <a:pos x="hc" y="b"/>
                </a:cxn>
                <a:cxn ang="0">
                  <a:pos x="r" y="vc"/>
                </a:cxn>
              </a:cxnLst>
              <a:rect l="l" t="t" r="r" b="b"/>
              <a:pathLst>
                <a:path w="4137" h="6484">
                  <a:moveTo>
                    <a:pt x="3893" y="0"/>
                  </a:moveTo>
                  <a:cubicBezTo>
                    <a:pt x="4030" y="3"/>
                    <a:pt x="4137" y="110"/>
                    <a:pt x="4137" y="251"/>
                  </a:cubicBezTo>
                  <a:lnTo>
                    <a:pt x="4137" y="6212"/>
                  </a:lnTo>
                  <a:cubicBezTo>
                    <a:pt x="4137" y="6362"/>
                    <a:pt x="4015" y="6484"/>
                    <a:pt x="3865" y="6484"/>
                  </a:cubicBezTo>
                  <a:lnTo>
                    <a:pt x="246" y="6484"/>
                  </a:lnTo>
                  <a:cubicBezTo>
                    <a:pt x="110" y="6484"/>
                    <a:pt x="0" y="6369"/>
                    <a:pt x="0" y="6226"/>
                  </a:cubicBezTo>
                  <a:lnTo>
                    <a:pt x="0" y="573"/>
                  </a:lnTo>
                  <a:cubicBezTo>
                    <a:pt x="0" y="430"/>
                    <a:pt x="110" y="306"/>
                    <a:pt x="246" y="295"/>
                  </a:cubicBezTo>
                  <a:lnTo>
                    <a:pt x="3865" y="1"/>
                  </a:lnTo>
                  <a:cubicBezTo>
                    <a:pt x="3875" y="0"/>
                    <a:pt x="3884" y="0"/>
                    <a:pt x="3893" y="0"/>
                  </a:cubicBezTo>
                  <a:close/>
                </a:path>
              </a:pathLst>
            </a:custGeom>
            <a:solidFill>
              <a:schemeClr val="accent1"/>
            </a:solidFill>
            <a:ln>
              <a:solidFill>
                <a:schemeClr val="accent1">
                  <a:alpha val="20000"/>
                </a:schemeClr>
              </a:solidFill>
            </a:ln>
            <a:effectLst>
              <a:reflection blurRad="6350" stA="52000" endA="300" endPos="15000" dir="5400000" sy="-100000" algn="bl" rotWithShape="0"/>
            </a:effectLst>
          </p:spPr>
        </p:pic>
        <p:pic>
          <p:nvPicPr>
            <p:cNvPr id="36" name="图片 35" descr="C:/Users/99300/Desktop/呼吸.jpg呼吸"/>
            <p:cNvPicPr>
              <a:picLocks noChangeAspect="1"/>
            </p:cNvPicPr>
            <p:nvPr>
              <p:custDataLst>
                <p:tags r:id="rId19"/>
              </p:custDataLst>
            </p:nvPr>
          </p:nvPicPr>
          <p:blipFill>
            <a:blip r:embed="rId20"/>
            <a:srcRect l="8946" t="-480" r="30246" b="560"/>
            <a:stretch>
              <a:fillRect/>
            </a:stretch>
          </p:blipFill>
          <p:spPr>
            <a:xfrm>
              <a:off x="8909" y="3490"/>
              <a:ext cx="4358" cy="5177"/>
            </a:xfrm>
            <a:custGeom>
              <a:avLst/>
              <a:gdLst/>
              <a:ahLst/>
              <a:cxnLst>
                <a:cxn ang="3">
                  <a:pos x="hc" y="t"/>
                </a:cxn>
                <a:cxn ang="cd2">
                  <a:pos x="l" y="vc"/>
                </a:cxn>
                <a:cxn ang="cd4">
                  <a:pos x="hc" y="b"/>
                </a:cxn>
                <a:cxn ang="0">
                  <a:pos x="r" y="vc"/>
                </a:cxn>
              </a:cxnLst>
              <a:rect l="l" t="t" r="r" b="b"/>
              <a:pathLst>
                <a:path w="4675" h="6903">
                  <a:moveTo>
                    <a:pt x="4398" y="0"/>
                  </a:moveTo>
                  <a:cubicBezTo>
                    <a:pt x="4554" y="2"/>
                    <a:pt x="4675" y="116"/>
                    <a:pt x="4675" y="265"/>
                  </a:cubicBezTo>
                  <a:lnTo>
                    <a:pt x="4675" y="6614"/>
                  </a:lnTo>
                  <a:cubicBezTo>
                    <a:pt x="4675" y="6773"/>
                    <a:pt x="4537" y="6903"/>
                    <a:pt x="4367" y="6903"/>
                  </a:cubicBezTo>
                  <a:lnTo>
                    <a:pt x="277" y="6903"/>
                  </a:lnTo>
                  <a:cubicBezTo>
                    <a:pt x="124" y="6903"/>
                    <a:pt x="0" y="6781"/>
                    <a:pt x="0" y="6630"/>
                  </a:cubicBezTo>
                  <a:lnTo>
                    <a:pt x="0" y="629"/>
                  </a:lnTo>
                  <a:cubicBezTo>
                    <a:pt x="0" y="479"/>
                    <a:pt x="124" y="346"/>
                    <a:pt x="277" y="334"/>
                  </a:cubicBezTo>
                  <a:lnTo>
                    <a:pt x="4367" y="1"/>
                  </a:lnTo>
                  <a:cubicBezTo>
                    <a:pt x="4378" y="0"/>
                    <a:pt x="4388" y="0"/>
                    <a:pt x="4398" y="0"/>
                  </a:cubicBezTo>
                  <a:close/>
                </a:path>
              </a:pathLst>
            </a:custGeom>
            <a:solidFill>
              <a:schemeClr val="accent1"/>
            </a:solidFill>
            <a:ln>
              <a:solidFill>
                <a:schemeClr val="accent1">
                  <a:alpha val="20000"/>
                </a:schemeClr>
              </a:solidFill>
            </a:ln>
            <a:effectLst>
              <a:reflection blurRad="6350" stA="52000" endA="300" endPos="15000" dir="5400000" sy="-100000" algn="bl" rotWithShape="0"/>
            </a:effectLst>
          </p:spPr>
        </p:pic>
      </p:grpSp>
      <p:sp>
        <p:nvSpPr>
          <p:cNvPr id="10" name="文本框 9"/>
          <p:cNvSpPr txBox="1"/>
          <p:nvPr/>
        </p:nvSpPr>
        <p:spPr>
          <a:xfrm>
            <a:off x="1543050" y="1584325"/>
            <a:ext cx="6423025" cy="645160"/>
          </a:xfrm>
          <a:prstGeom prst="rect">
            <a:avLst/>
          </a:prstGeom>
        </p:spPr>
        <p:style>
          <a:lnRef idx="0">
            <a:srgbClr val="FFFFFF"/>
          </a:lnRef>
          <a:fillRef idx="1">
            <a:schemeClr val="accent1"/>
          </a:fillRef>
          <a:effectRef idx="0">
            <a:srgbClr val="FFFFFF"/>
          </a:effectRef>
          <a:fontRef idx="minor">
            <a:schemeClr val="lt1"/>
          </a:fontRef>
        </p:style>
        <p:txBody>
          <a:bodyPr wrap="square" rtlCol="0">
            <a:spAutoFit/>
          </a:bodyPr>
          <a:p>
            <a:pPr marL="285750" indent="-285750">
              <a:buFont typeface="Wingdings" panose="05000000000000000000" charset="0"/>
              <a:buChar char="Ø"/>
            </a:pPr>
            <a:r>
              <a:rPr lang="zh-CN" altLang="en-US" sz="2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确认医院首批重点学科，召开重点学科</a:t>
            </a:r>
            <a:r>
              <a:rPr lang="zh-CN" altLang="en-US" b="0" sz="240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推进会</a:t>
            </a:r>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a:buFont typeface="Wingdings" panose="05000000000000000000" charset="0"/>
              <a:buChar char="Ø"/>
            </a:pPr>
            <a:r>
              <a:rPr lang="zh-CN" altLang="en-US" sz="2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下发</a:t>
            </a:r>
            <a:r>
              <a:rPr lang="en-US" altLang="zh-CN" sz="2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千里马</a:t>
            </a:r>
            <a:r>
              <a:rPr lang="en-US" altLang="zh-CN" sz="2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建设项目实施方案，逐个召开</a:t>
            </a:r>
            <a:r>
              <a:rPr lang="zh-CN" altLang="en-US" b="0" sz="240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项目汇报会</a:t>
            </a:r>
            <a:endParaRPr lang="zh-CN" altLang="en-US" b="1">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entr" presetSubtype="0" accel="5000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Scale>
                                      <p:cBhvr>
                                        <p:cTn id="7" dur="500" fill="hold">
                                          <p:stCondLst>
                                            <p:cond delay="0"/>
                                          </p:stCondLst>
                                        </p:cTn>
                                        <p:tgtEl>
                                          <p:spTgt spid="7"/>
                                        </p:tgtEl>
                                      </p:cBhvr>
                                      <p:from x="0" y="0"/>
                                      <p:to x="100000" y="100000"/>
                                    </p:animScale>
                                    <p:anim to="" calcmode="lin" valueType="num">
                                      <p:cBhvr>
                                        <p:cTn id="8" dur="500" fill="hold">
                                          <p:stCondLst>
                                            <p:cond delay="0"/>
                                          </p:stCondLst>
                                        </p:cTn>
                                        <p:tgtEl>
                                          <p:spTgt spid="7"/>
                                        </p:tgtEl>
                                        <p:attrNameLst>
                                          <p:attrName>ppt_y</p:attrName>
                                        </p:attrNameLst>
                                      </p:cBhvr>
                                      <p:tavLst>
                                        <p:tav tm="0">
                                          <p:val>
                                            <p:strVal val="#ppt_y-0.5"/>
                                          </p:val>
                                        </p:tav>
                                        <p:tav tm="100000">
                                          <p:val>
                                            <p:fltVal val="0.954645"/>
                                          </p:val>
                                        </p:tav>
                                      </p:tavLst>
                                    </p:anim>
                                    <p:animEffect filter="fade">
                                      <p:cBhvr>
                                        <p:cTn id="9" dur="500">
                                          <p:stCondLst>
                                            <p:cond delay="0"/>
                                          </p:stCondLst>
                                        </p:cTn>
                                        <p:tgtEl>
                                          <p:spTgt spid="7"/>
                                        </p:tgtEl>
                                      </p:cBhvr>
                                    </p:animEffect>
                                    <p:anim to="" calcmode="lin" valueType="num">
                                      <p:cBhvr>
                                        <p:cTn id="10" dur="500" fill="hold">
                                          <p:stCondLst>
                                            <p:cond delay="0"/>
                                          </p:stCondLst>
                                        </p:cTn>
                                        <p:tgtEl>
                                          <p:spTgt spid="7"/>
                                        </p:tgtEl>
                                        <p:attrNameLst>
                                          <p:attrName>ppt_x</p:attrName>
                                        </p:attrNameLst>
                                      </p:cBhvr>
                                      <p:tavLst>
                                        <p:tav tm="0">
                                          <p:val>
                                            <p:fltVal val="0.578"/>
                                          </p:val>
                                        </p:tav>
                                        <p:tav tm="100000">
                                          <p:val>
                                            <p:fltVal val="0.507153"/>
                                          </p:val>
                                        </p:tav>
                                      </p:tavLst>
                                    </p:anim>
                                  </p:childTnLst>
                                </p:cTn>
                              </p:par>
                            </p:childTnLst>
                          </p:cTn>
                        </p:par>
                        <p:par>
                          <p:cTn id="11" fill="hold">
                            <p:stCondLst>
                              <p:cond delay="500"/>
                            </p:stCondLst>
                            <p:childTnLst>
                              <p:par>
                                <p:cTn id="12" presetID="4" presetClass="entr" presetSubtype="16" fill="hold" grpId="0" nodeType="after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box(in)">
                                      <p:cBhvr>
                                        <p:cTn id="14"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ctrTitle" idx="16385"/>
            <p:custDataLst>
              <p:tags r:id="rId2"/>
            </p:custDataLst>
          </p:nvPr>
        </p:nvSpPr>
        <p:spPr>
          <a:xfrm>
            <a:off x="376555" y="485140"/>
            <a:ext cx="6858000" cy="645160"/>
          </a:xfrm>
        </p:spPr>
        <p:txBody>
          <a:bodyPr>
            <a:normAutofit fontScale="90000"/>
          </a:bodyPr>
          <a:p>
            <a:pPr algn="l"/>
            <a:r>
              <a:rPr lang="zh-CN" altLang="en-US" sz="2400" b="0">
                <a:solidFill>
                  <a:srgbClr val="000000"/>
                </a:solidFill>
                <a:latin typeface="微软雅黑" panose="020B0503020204020204" pitchFamily="34" charset="-122"/>
                <a:ea typeface="微软雅黑" panose="020B0503020204020204" pitchFamily="34" charset="-122"/>
                <a:sym typeface="+mn-ea"/>
              </a:rPr>
              <a:t>重点学科</a:t>
            </a:r>
            <a:endParaRPr lang="zh-CN" altLang="en-US" sz="2800" b="1">
              <a:solidFill>
                <a:srgbClr val="2E75B5"/>
              </a:solidFill>
              <a:latin typeface="微软雅黑" panose="020B0503020204020204" pitchFamily="34" charset="-122"/>
              <a:ea typeface="微软雅黑" panose="020B0503020204020204" pitchFamily="34" charset="-122"/>
              <a:sym typeface="+mn-ea"/>
            </a:endParaRPr>
          </a:p>
        </p:txBody>
      </p:sp>
      <p:graphicFrame>
        <p:nvGraphicFramePr>
          <p:cNvPr id="3" name="表格 2"/>
          <p:cNvGraphicFramePr>
            <a:graphicFrameLocks noGrp="1"/>
          </p:cNvGraphicFramePr>
          <p:nvPr>
            <p:custDataLst>
              <p:tags r:id="rId3"/>
            </p:custDataLst>
          </p:nvPr>
        </p:nvGraphicFramePr>
        <p:xfrm>
          <a:off x="106680" y="1544320"/>
          <a:ext cx="8912860" cy="4829175"/>
        </p:xfrm>
        <a:graphic>
          <a:graphicData uri="http://schemas.openxmlformats.org/drawingml/2006/table">
            <a:tbl>
              <a:tblPr firstRow="1" bandRow="1">
                <a:tableStyleId>{5C22544A-7EE6-4342-B048-85BDC9FD1C3A}</a:tableStyleId>
              </a:tblPr>
              <a:tblGrid>
                <a:gridCol w="1259205"/>
                <a:gridCol w="3195955"/>
                <a:gridCol w="2228850"/>
                <a:gridCol w="2228850"/>
              </a:tblGrid>
              <a:tr h="586105">
                <a:tc>
                  <a:txBody>
                    <a:bodyPr/>
                    <a:p>
                      <a:pPr algn="ctr">
                        <a:lnSpc>
                          <a:spcPct val="120000"/>
                        </a:lnSpc>
                      </a:pPr>
                      <a:endParaRPr lang="zh-CN" altLang="en-US" spc="120" baseline="0" dirty="0">
                        <a:solidFill>
                          <a:schemeClr val="bg1"/>
                        </a:solidFill>
                        <a:latin typeface="Arial" panose="020B0604020202020204" pitchFamily="34" charset="0"/>
                        <a:ea typeface="Impact" panose="020B0806030902050204" pitchFamily="34" charset="0"/>
                      </a:endParaRPr>
                    </a:p>
                  </a:txBody>
                  <a:tcPr marL="88900" marR="88900"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3175" cap="flat" cmpd="sng" algn="ctr">
                      <a:solidFill>
                        <a:schemeClr val="tx1"/>
                      </a:solidFill>
                      <a:prstDash val="solid"/>
                      <a:round/>
                      <a:headEnd type="none" w="med" len="med"/>
                      <a:tailEnd type="none" w="med" len="med"/>
                    </a:lnTlToBr>
                    <a:lnBlToTr w="12700" cmpd="sng">
                      <a:noFill/>
                      <a:prstDash val="solid"/>
                    </a:lnBlToTr>
                    <a:solidFill>
                      <a:schemeClr val="accent1">
                        <a:lumMod val="60000"/>
                        <a:lumOff val="40000"/>
                      </a:schemeClr>
                    </a:solidFill>
                  </a:tcPr>
                </a:tc>
                <a:tc>
                  <a:txBody>
                    <a:bodyPr/>
                    <a:p>
                      <a:pPr algn="ctr">
                        <a:lnSpc>
                          <a:spcPct val="120000"/>
                        </a:lnSpc>
                      </a:pPr>
                      <a:r>
                        <a:rPr lang="zh-CN" altLang="en-US" sz="1800" spc="120" baseline="0" dirty="0">
                          <a:solidFill>
                            <a:schemeClr val="bg1"/>
                          </a:solidFill>
                          <a:latin typeface="微软雅黑" panose="020B0503020204020204" pitchFamily="34" charset="-122"/>
                          <a:ea typeface="微软雅黑" panose="020B0503020204020204" pitchFamily="34" charset="-122"/>
                        </a:rPr>
                        <a:t>工作成效</a:t>
                      </a:r>
                      <a:endParaRPr lang="zh-CN" altLang="en-US" sz="1800" spc="120" baseline="0" dirty="0">
                        <a:solidFill>
                          <a:schemeClr val="bg1"/>
                        </a:solidFill>
                        <a:latin typeface="微软雅黑" panose="020B0503020204020204" pitchFamily="34" charset="-122"/>
                        <a:ea typeface="微软雅黑" panose="020B0503020204020204" pitchFamily="34" charset="-122"/>
                      </a:endParaRPr>
                    </a:p>
                  </a:txBody>
                  <a:tcPr marL="88900" marR="88900"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a:txBody>
                    <a:bodyPr/>
                    <a:p>
                      <a:pPr algn="ctr">
                        <a:lnSpc>
                          <a:spcPct val="120000"/>
                        </a:lnSpc>
                      </a:pPr>
                      <a:r>
                        <a:rPr lang="zh-CN" altLang="en-US" sz="1800" spc="120" baseline="0" dirty="0">
                          <a:solidFill>
                            <a:schemeClr val="bg1"/>
                          </a:solidFill>
                          <a:latin typeface="微软雅黑" panose="020B0503020204020204" pitchFamily="34" charset="-122"/>
                          <a:ea typeface="微软雅黑" panose="020B0503020204020204" pitchFamily="34" charset="-122"/>
                        </a:rPr>
                        <a:t>存在问题</a:t>
                      </a:r>
                      <a:endParaRPr lang="zh-CN" altLang="en-US" sz="1800" spc="120" baseline="0" dirty="0">
                        <a:solidFill>
                          <a:schemeClr val="bg1"/>
                        </a:solidFill>
                        <a:latin typeface="微软雅黑" panose="020B0503020204020204" pitchFamily="34" charset="-122"/>
                        <a:ea typeface="微软雅黑" panose="020B0503020204020204" pitchFamily="34" charset="-122"/>
                      </a:endParaRPr>
                    </a:p>
                  </a:txBody>
                  <a:tcPr marL="88900" marR="88900"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p>
                      <a:pPr algn="ctr">
                        <a:lnSpc>
                          <a:spcPct val="120000"/>
                        </a:lnSpc>
                      </a:pPr>
                      <a:r>
                        <a:rPr lang="zh-CN" altLang="en-US" sz="1800" spc="120" baseline="0" dirty="0">
                          <a:solidFill>
                            <a:schemeClr val="bg1"/>
                          </a:solidFill>
                          <a:latin typeface="微软雅黑" panose="020B0503020204020204" pitchFamily="34" charset="-122"/>
                          <a:ea typeface="微软雅黑" panose="020B0503020204020204" pitchFamily="34" charset="-122"/>
                        </a:rPr>
                        <a:t>下半年计划</a:t>
                      </a:r>
                      <a:endParaRPr lang="zh-CN" altLang="en-US" sz="1800" spc="120" baseline="0" dirty="0">
                        <a:solidFill>
                          <a:schemeClr val="bg1"/>
                        </a:solidFill>
                        <a:latin typeface="微软雅黑" panose="020B0503020204020204" pitchFamily="34" charset="-122"/>
                        <a:ea typeface="微软雅黑" panose="020B0503020204020204" pitchFamily="34" charset="-122"/>
                      </a:endParaRPr>
                    </a:p>
                  </a:txBody>
                  <a:tcPr marL="88900" marR="88900"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r>
              <a:tr h="1937385">
                <a:tc>
                  <a:txBody>
                    <a:bodyPr/>
                    <a:p>
                      <a:pPr algn="ctr">
                        <a:lnSpc>
                          <a:spcPct val="120000"/>
                        </a:lnSpc>
                      </a:pPr>
                      <a:r>
                        <a:rPr lang="zh-CN" altLang="en-US" sz="1600" b="1" spc="120" baseline="0" dirty="0">
                          <a:solidFill>
                            <a:schemeClr val="tx1"/>
                          </a:solidFill>
                          <a:latin typeface="微软雅黑" panose="020B0503020204020204" pitchFamily="34" charset="-122"/>
                          <a:ea typeface="微软雅黑" panose="020B0503020204020204" pitchFamily="34" charset="-122"/>
                        </a:rPr>
                        <a:t>呼吸与危重症医学科</a:t>
                      </a:r>
                      <a:endParaRPr lang="zh-CN" altLang="en-US" sz="1600" b="1" spc="120" baseline="0" dirty="0">
                        <a:solidFill>
                          <a:schemeClr val="tx1"/>
                        </a:solidFill>
                        <a:latin typeface="微软雅黑" panose="020B0503020204020204" pitchFamily="34" charset="-122"/>
                        <a:ea typeface="微软雅黑" panose="020B0503020204020204" pitchFamily="34" charset="-122"/>
                      </a:endParaRPr>
                    </a:p>
                  </a:txBody>
                  <a:tcPr marL="88900" marR="88900"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p>
                      <a:pPr algn="l">
                        <a:lnSpc>
                          <a:spcPct val="120000"/>
                        </a:lnSpc>
                      </a:pPr>
                      <a:r>
                        <a:rPr lang="en-US" altLang="zh-CN" sz="1400" spc="120" baseline="0" dirty="0">
                          <a:latin typeface="微软雅黑" panose="020B0503020204020204" pitchFamily="34" charset="-122"/>
                          <a:ea typeface="微软雅黑" panose="020B0503020204020204" pitchFamily="34" charset="-122"/>
                          <a:cs typeface="微软雅黑" panose="020B0503020204020204" pitchFamily="34" charset="-122"/>
                        </a:rPr>
                        <a:t>1.</a:t>
                      </a:r>
                      <a:r>
                        <a:rPr lang="zh-CN" altLang="en-US" sz="1400" spc="120" baseline="0" dirty="0">
                          <a:latin typeface="微软雅黑" panose="020B0503020204020204" pitchFamily="34" charset="-122"/>
                          <a:ea typeface="微软雅黑" panose="020B0503020204020204" pitchFamily="34" charset="-122"/>
                          <a:cs typeface="微软雅黑" panose="020B0503020204020204" pitchFamily="34" charset="-122"/>
                        </a:rPr>
                        <a:t>有医技护人员</a:t>
                      </a:r>
                      <a:r>
                        <a:rPr lang="en-US" altLang="zh-CN" sz="1400" spc="120" baseline="0" dirty="0">
                          <a:latin typeface="微软雅黑" panose="020B0503020204020204" pitchFamily="34" charset="-122"/>
                          <a:ea typeface="微软雅黑" panose="020B0503020204020204" pitchFamily="34" charset="-122"/>
                          <a:cs typeface="微软雅黑" panose="020B0503020204020204" pitchFamily="34" charset="-122"/>
                        </a:rPr>
                        <a:t>44</a:t>
                      </a:r>
                      <a:r>
                        <a:rPr lang="zh-CN" altLang="en-US" sz="1400" spc="120" baseline="0" dirty="0">
                          <a:latin typeface="微软雅黑" panose="020B0503020204020204" pitchFamily="34" charset="-122"/>
                          <a:ea typeface="微软雅黑" panose="020B0503020204020204" pitchFamily="34" charset="-122"/>
                          <a:cs typeface="微软雅黑" panose="020B0503020204020204" pitchFamily="34" charset="-122"/>
                        </a:rPr>
                        <a:t>人（主任医师</a:t>
                      </a:r>
                      <a:r>
                        <a:rPr lang="en-US" altLang="zh-CN" sz="1400" spc="120" baseline="0" dirty="0">
                          <a:latin typeface="微软雅黑" panose="020B0503020204020204" pitchFamily="34" charset="-122"/>
                          <a:ea typeface="微软雅黑" panose="020B0503020204020204" pitchFamily="34" charset="-122"/>
                          <a:cs typeface="微软雅黑" panose="020B0503020204020204" pitchFamily="34" charset="-122"/>
                        </a:rPr>
                        <a:t>3</a:t>
                      </a:r>
                      <a:r>
                        <a:rPr lang="zh-CN" altLang="en-US" sz="1400" spc="120" baseline="0" dirty="0">
                          <a:latin typeface="微软雅黑" panose="020B0503020204020204" pitchFamily="34" charset="-122"/>
                          <a:ea typeface="微软雅黑" panose="020B0503020204020204" pitchFamily="34" charset="-122"/>
                          <a:cs typeface="微软雅黑" panose="020B0503020204020204" pitchFamily="34" charset="-122"/>
                        </a:rPr>
                        <a:t>人，副主任医师</a:t>
                      </a:r>
                      <a:r>
                        <a:rPr lang="en-US" altLang="zh-CN" sz="1400" spc="120" baseline="0" dirty="0">
                          <a:latin typeface="微软雅黑" panose="020B0503020204020204" pitchFamily="34" charset="-122"/>
                          <a:ea typeface="微软雅黑" panose="020B0503020204020204" pitchFamily="34" charset="-122"/>
                          <a:cs typeface="微软雅黑" panose="020B0503020204020204" pitchFamily="34" charset="-122"/>
                        </a:rPr>
                        <a:t>2</a:t>
                      </a:r>
                      <a:r>
                        <a:rPr lang="zh-CN" altLang="en-US" sz="1400" spc="120" baseline="0" dirty="0">
                          <a:latin typeface="微软雅黑" panose="020B0503020204020204" pitchFamily="34" charset="-122"/>
                          <a:ea typeface="微软雅黑" panose="020B0503020204020204" pitchFamily="34" charset="-122"/>
                          <a:cs typeface="微软雅黑" panose="020B0503020204020204" pitchFamily="34" charset="-122"/>
                        </a:rPr>
                        <a:t>人，主治医师</a:t>
                      </a:r>
                      <a:r>
                        <a:rPr lang="en-US" altLang="zh-CN" sz="1400" spc="120" baseline="0" dirty="0">
                          <a:latin typeface="微软雅黑" panose="020B0503020204020204" pitchFamily="34" charset="-122"/>
                          <a:ea typeface="微软雅黑" panose="020B0503020204020204" pitchFamily="34" charset="-122"/>
                          <a:cs typeface="微软雅黑" panose="020B0503020204020204" pitchFamily="34" charset="-122"/>
                        </a:rPr>
                        <a:t>9</a:t>
                      </a:r>
                      <a:r>
                        <a:rPr lang="zh-CN" altLang="en-US" sz="1400" spc="120" baseline="0" dirty="0">
                          <a:latin typeface="微软雅黑" panose="020B0503020204020204" pitchFamily="34" charset="-122"/>
                          <a:ea typeface="微软雅黑" panose="020B0503020204020204" pitchFamily="34" charset="-122"/>
                          <a:cs typeface="微软雅黑" panose="020B0503020204020204" pitchFamily="34" charset="-122"/>
                        </a:rPr>
                        <a:t>人，医师</a:t>
                      </a:r>
                      <a:r>
                        <a:rPr lang="en-US" altLang="zh-CN" sz="1400" spc="120" baseline="0" dirty="0">
                          <a:latin typeface="微软雅黑" panose="020B0503020204020204" pitchFamily="34" charset="-122"/>
                          <a:ea typeface="微软雅黑" panose="020B0503020204020204" pitchFamily="34" charset="-122"/>
                          <a:cs typeface="微软雅黑" panose="020B0503020204020204" pitchFamily="34" charset="-122"/>
                        </a:rPr>
                        <a:t>16</a:t>
                      </a:r>
                      <a:r>
                        <a:rPr lang="zh-CN" altLang="en-US" sz="1400" spc="120" baseline="0" dirty="0">
                          <a:latin typeface="微软雅黑" panose="020B0503020204020204" pitchFamily="34" charset="-122"/>
                          <a:ea typeface="微软雅黑" panose="020B0503020204020204" pitchFamily="34" charset="-122"/>
                          <a:cs typeface="微软雅黑" panose="020B0503020204020204" pitchFamily="34" charset="-122"/>
                        </a:rPr>
                        <a:t>人）</a:t>
                      </a:r>
                      <a:endParaRPr lang="zh-CN" altLang="en-US" sz="1400" spc="120" baseline="0" dirty="0">
                        <a:latin typeface="微软雅黑" panose="020B0503020204020204" pitchFamily="34" charset="-122"/>
                        <a:ea typeface="微软雅黑" panose="020B0503020204020204" pitchFamily="34" charset="-122"/>
                        <a:cs typeface="微软雅黑" panose="020B0503020204020204" pitchFamily="34" charset="-122"/>
                      </a:endParaRPr>
                    </a:p>
                    <a:p>
                      <a:pPr algn="l">
                        <a:lnSpc>
                          <a:spcPct val="120000"/>
                        </a:lnSpc>
                      </a:pPr>
                      <a:r>
                        <a:rPr lang="en-US" altLang="zh-CN" sz="1400" spc="120" baseline="0" dirty="0">
                          <a:latin typeface="微软雅黑" panose="020B0503020204020204" pitchFamily="34" charset="-122"/>
                          <a:ea typeface="微软雅黑" panose="020B0503020204020204" pitchFamily="34" charset="-122"/>
                          <a:cs typeface="微软雅黑" panose="020B0503020204020204" pitchFamily="34" charset="-122"/>
                        </a:rPr>
                        <a:t>2.</a:t>
                      </a:r>
                      <a:r>
                        <a:rPr lang="zh-CN" altLang="en-US" sz="1400" spc="120" baseline="0" dirty="0">
                          <a:latin typeface="微软雅黑" panose="020B0503020204020204" pitchFamily="34" charset="-122"/>
                          <a:ea typeface="微软雅黑" panose="020B0503020204020204" pitchFamily="34" charset="-122"/>
                          <a:cs typeface="微软雅黑" panose="020B0503020204020204" pitchFamily="34" charset="-122"/>
                        </a:rPr>
                        <a:t>建立建立</a:t>
                      </a:r>
                      <a:r>
                        <a:rPr lang="en-US" altLang="zh-CN" sz="1400" spc="120" baseline="0" dirty="0">
                          <a:latin typeface="微软雅黑" panose="020B0503020204020204" pitchFamily="34" charset="-122"/>
                          <a:ea typeface="微软雅黑" panose="020B0503020204020204" pitchFamily="34" charset="-122"/>
                          <a:cs typeface="微软雅黑" panose="020B0503020204020204" pitchFamily="34" charset="-122"/>
                        </a:rPr>
                        <a:t> 5 </a:t>
                      </a:r>
                      <a:r>
                        <a:rPr lang="zh-CN" altLang="en-US" sz="1400" spc="120" baseline="0" dirty="0">
                          <a:latin typeface="微软雅黑" panose="020B0503020204020204" pitchFamily="34" charset="-122"/>
                          <a:ea typeface="微软雅黑" panose="020B0503020204020204" pitchFamily="34" charset="-122"/>
                          <a:cs typeface="微软雅黑" panose="020B0503020204020204" pitchFamily="34" charset="-122"/>
                        </a:rPr>
                        <a:t>大诊疗平台（肺小结节、慢性气道疾病、慢性疑难咳嗽、疑难危重症感染、胸腔镜技术）</a:t>
                      </a:r>
                      <a:endParaRPr lang="zh-CN" altLang="en-US" sz="1400" spc="120" baseline="0" dirty="0">
                        <a:latin typeface="微软雅黑" panose="020B0503020204020204" pitchFamily="34" charset="-122"/>
                        <a:ea typeface="微软雅黑" panose="020B0503020204020204" pitchFamily="34" charset="-122"/>
                        <a:cs typeface="微软雅黑" panose="020B0503020204020204" pitchFamily="34" charset="-122"/>
                      </a:endParaRPr>
                    </a:p>
                    <a:p>
                      <a:pPr algn="l">
                        <a:lnSpc>
                          <a:spcPct val="120000"/>
                        </a:lnSpc>
                      </a:pPr>
                      <a:r>
                        <a:rPr lang="zh-CN" altLang="en-US" sz="1400" b="1" spc="120" baseline="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做到优质整合，人有我优</a:t>
                      </a:r>
                      <a:endParaRPr lang="zh-CN" altLang="en-US" sz="1400" b="1" spc="120" baseline="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88900" marR="88900"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p>
                      <a:pPr algn="l">
                        <a:lnSpc>
                          <a:spcPct val="120000"/>
                        </a:lnSpc>
                      </a:pPr>
                      <a:r>
                        <a:rPr lang="zh-CN" altLang="en-US" sz="1400" spc="120" baseline="0" dirty="0">
                          <a:latin typeface="微软雅黑" panose="020B0503020204020204" pitchFamily="34" charset="-122"/>
                          <a:ea typeface="微软雅黑" panose="020B0503020204020204" pitchFamily="34" charset="-122"/>
                          <a:cs typeface="FZZhengHeiS-EB-GB" panose="02000000000000000000" pitchFamily="2" charset="-122"/>
                        </a:rPr>
                        <a:t>专项投入不足，科研产出少，人才梯队不完善（研究生占比低，缺科研人才）</a:t>
                      </a:r>
                      <a:endParaRPr lang="zh-CN" altLang="en-US" sz="1400" spc="120" baseline="0" dirty="0">
                        <a:latin typeface="微软雅黑" panose="020B0503020204020204" pitchFamily="34" charset="-122"/>
                        <a:ea typeface="微软雅黑" panose="020B0503020204020204" pitchFamily="34" charset="-122"/>
                        <a:cs typeface="FZZhengHeiS-EB-GB" panose="02000000000000000000" pitchFamily="2" charset="-122"/>
                      </a:endParaRPr>
                    </a:p>
                  </a:txBody>
                  <a:tcPr marL="88900" marR="88900"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p>
                      <a:pPr algn="l">
                        <a:lnSpc>
                          <a:spcPct val="120000"/>
                        </a:lnSpc>
                      </a:pPr>
                      <a:r>
                        <a:rPr lang="zh-CN" altLang="en-US" sz="1400" spc="120" baseline="0" dirty="0">
                          <a:latin typeface="微软雅黑" panose="020B0503020204020204" pitchFamily="34" charset="-122"/>
                          <a:ea typeface="微软雅黑" panose="020B0503020204020204" pitchFamily="34" charset="-122"/>
                          <a:cs typeface="微软雅黑" panose="020B0503020204020204" pitchFamily="34" charset="-122"/>
                        </a:rPr>
                        <a:t>优化人才管理，引进呼吸治疗师</a:t>
                      </a:r>
                      <a:r>
                        <a:rPr lang="en-US" altLang="zh-CN" sz="1400" spc="120" baseline="0" dirty="0">
                          <a:latin typeface="微软雅黑" panose="020B0503020204020204" pitchFamily="34" charset="-122"/>
                          <a:ea typeface="微软雅黑" panose="020B0503020204020204" pitchFamily="34" charset="-122"/>
                          <a:cs typeface="微软雅黑" panose="020B0503020204020204" pitchFamily="34" charset="-122"/>
                        </a:rPr>
                        <a:t> / </a:t>
                      </a:r>
                      <a:r>
                        <a:rPr lang="zh-CN" altLang="en-US" sz="1400" spc="120" baseline="0" dirty="0">
                          <a:latin typeface="微软雅黑" panose="020B0503020204020204" pitchFamily="34" charset="-122"/>
                          <a:ea typeface="微软雅黑" panose="020B0503020204020204" pitchFamily="34" charset="-122"/>
                          <a:cs typeface="微软雅黑" panose="020B0503020204020204" pitchFamily="34" charset="-122"/>
                        </a:rPr>
                        <a:t>康复人才</a:t>
                      </a:r>
                      <a:r>
                        <a:rPr lang="en-US" altLang="zh-CN" sz="1400" spc="120" baseline="0" dirty="0">
                          <a:latin typeface="微软雅黑" panose="020B0503020204020204" pitchFamily="34" charset="-122"/>
                          <a:ea typeface="微软雅黑" panose="020B0503020204020204" pitchFamily="34" charset="-122"/>
                          <a:cs typeface="微软雅黑" panose="020B0503020204020204" pitchFamily="34" charset="-122"/>
                        </a:rPr>
                        <a:t> / </a:t>
                      </a:r>
                      <a:r>
                        <a:rPr lang="zh-CN" altLang="en-US" sz="1400" spc="120" baseline="0" dirty="0">
                          <a:latin typeface="微软雅黑" panose="020B0503020204020204" pitchFamily="34" charset="-122"/>
                          <a:ea typeface="微软雅黑" panose="020B0503020204020204" pitchFamily="34" charset="-122"/>
                          <a:cs typeface="微软雅黑" panose="020B0503020204020204" pitchFamily="34" charset="-122"/>
                        </a:rPr>
                        <a:t>科研人才，设计差异化发展路径</a:t>
                      </a:r>
                      <a:endParaRPr lang="zh-CN" altLang="en-US" sz="1400" spc="120" baseline="0" dirty="0">
                        <a:latin typeface="微软雅黑" panose="020B0503020204020204" pitchFamily="34" charset="-122"/>
                        <a:ea typeface="微软雅黑" panose="020B0503020204020204" pitchFamily="34" charset="-122"/>
                        <a:cs typeface="微软雅黑" panose="020B0503020204020204" pitchFamily="34" charset="-122"/>
                      </a:endParaRPr>
                    </a:p>
                  </a:txBody>
                  <a:tcPr marL="88900" marR="88900"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2305685">
                <a:tc>
                  <a:txBody>
                    <a:bodyPr/>
                    <a:p>
                      <a:pPr algn="ctr">
                        <a:lnSpc>
                          <a:spcPct val="120000"/>
                        </a:lnSpc>
                      </a:pPr>
                      <a:r>
                        <a:rPr lang="zh-CN" altLang="en-US" sz="1600" b="1" spc="120" baseline="0" dirty="0">
                          <a:solidFill>
                            <a:schemeClr val="tx1"/>
                          </a:solidFill>
                          <a:latin typeface="微软雅黑" panose="020B0503020204020204" pitchFamily="34" charset="-122"/>
                          <a:ea typeface="微软雅黑" panose="020B0503020204020204" pitchFamily="34" charset="-122"/>
                        </a:rPr>
                        <a:t>心血管内科</a:t>
                      </a:r>
                      <a:endParaRPr lang="zh-CN" altLang="en-US" sz="1600" b="1" spc="120" baseline="0" dirty="0">
                        <a:solidFill>
                          <a:schemeClr val="tx1"/>
                        </a:solidFill>
                        <a:latin typeface="微软雅黑" panose="020B0503020204020204" pitchFamily="34" charset="-122"/>
                        <a:ea typeface="微软雅黑" panose="020B0503020204020204" pitchFamily="34" charset="-122"/>
                      </a:endParaRPr>
                    </a:p>
                  </a:txBody>
                  <a:tcPr marL="88900" marR="88900"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p>
                      <a:pPr algn="l">
                        <a:lnSpc>
                          <a:spcPct val="120000"/>
                        </a:lnSpc>
                      </a:pPr>
                      <a:r>
                        <a:rPr lang="en-US" altLang="zh-CN" sz="1400" spc="120" baseline="0" dirty="0">
                          <a:latin typeface="微软雅黑" panose="020B0503020204020204" pitchFamily="34" charset="-122"/>
                          <a:ea typeface="微软雅黑" panose="020B0503020204020204" pitchFamily="34" charset="-122"/>
                          <a:cs typeface="微软雅黑" panose="020B0503020204020204" pitchFamily="34" charset="-122"/>
                        </a:rPr>
                        <a:t>1.</a:t>
                      </a:r>
                      <a:r>
                        <a:rPr lang="zh-CN" altLang="en-US" sz="1400" spc="120" baseline="0" dirty="0">
                          <a:latin typeface="微软雅黑" panose="020B0503020204020204" pitchFamily="34" charset="-122"/>
                          <a:ea typeface="微软雅黑" panose="020B0503020204020204" pitchFamily="34" charset="-122"/>
                          <a:cs typeface="微软雅黑" panose="020B0503020204020204" pitchFamily="34" charset="-122"/>
                        </a:rPr>
                        <a:t>有医技护人员58名（硕士生导师1名，主任医师2名，副主任医师2名，副主任技师1名，副主任护师2名，主治16名</a:t>
                      </a:r>
                      <a:endParaRPr lang="zh-CN" altLang="en-US" sz="1400" spc="120" baseline="0" dirty="0">
                        <a:latin typeface="微软雅黑" panose="020B0503020204020204" pitchFamily="34" charset="-122"/>
                        <a:ea typeface="微软雅黑" panose="020B0503020204020204" pitchFamily="34" charset="-122"/>
                        <a:cs typeface="微软雅黑" panose="020B0503020204020204" pitchFamily="34" charset="-122"/>
                      </a:endParaRPr>
                    </a:p>
                    <a:p>
                      <a:pPr algn="l">
                        <a:lnSpc>
                          <a:spcPct val="120000"/>
                        </a:lnSpc>
                      </a:pPr>
                      <a:r>
                        <a:rPr lang="en-US" altLang="zh-CN" sz="1400" spc="120" baseline="0" dirty="0">
                          <a:latin typeface="微软雅黑" panose="020B0503020204020204" pitchFamily="34" charset="-122"/>
                          <a:ea typeface="微软雅黑" panose="020B0503020204020204" pitchFamily="34" charset="-122"/>
                          <a:cs typeface="微软雅黑" panose="020B0503020204020204" pitchFamily="34" charset="-122"/>
                        </a:rPr>
                        <a:t>2.</a:t>
                      </a:r>
                      <a:r>
                        <a:rPr lang="zh-CN" altLang="en-US" sz="1400" spc="120" baseline="0" dirty="0">
                          <a:latin typeface="微软雅黑" panose="020B0503020204020204" pitchFamily="34" charset="-122"/>
                          <a:ea typeface="微软雅黑" panose="020B0503020204020204" pitchFamily="34" charset="-122"/>
                          <a:cs typeface="微软雅黑" panose="020B0503020204020204" pitchFamily="34" charset="-122"/>
                        </a:rPr>
                        <a:t>完成五大中心认证（心衰、房颤、胸痛、心脏康复、高血压等）</a:t>
                      </a:r>
                      <a:endParaRPr lang="zh-CN" altLang="en-US" sz="1400" spc="120" baseline="0" dirty="0">
                        <a:latin typeface="微软雅黑" panose="020B0503020204020204" pitchFamily="34" charset="-122"/>
                        <a:ea typeface="微软雅黑" panose="020B0503020204020204" pitchFamily="34" charset="-122"/>
                        <a:cs typeface="微软雅黑" panose="020B0503020204020204" pitchFamily="34" charset="-122"/>
                      </a:endParaRPr>
                    </a:p>
                    <a:p>
                      <a:pPr algn="l">
                        <a:lnSpc>
                          <a:spcPct val="120000"/>
                        </a:lnSpc>
                      </a:pPr>
                      <a:r>
                        <a:rPr lang="zh-CN" altLang="en-US" sz="1400" b="1" spc="120" baseline="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常规介入技术成熟，部分技术处于国内先进水平</a:t>
                      </a:r>
                      <a:endParaRPr lang="zh-CN" altLang="en-US" sz="1400" b="1" spc="120" baseline="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88900" marR="88900"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p>
                      <a:pPr algn="l">
                        <a:lnSpc>
                          <a:spcPct val="120000"/>
                        </a:lnSpc>
                      </a:pPr>
                      <a:r>
                        <a:rPr lang="zh-CN" altLang="en-US" sz="1400" spc="120" baseline="0" dirty="0">
                          <a:latin typeface="微软雅黑" panose="020B0503020204020204" pitchFamily="34" charset="-122"/>
                          <a:ea typeface="微软雅黑" panose="020B0503020204020204" pitchFamily="34" charset="-122"/>
                          <a:cs typeface="微软雅黑" panose="020B0503020204020204" pitchFamily="34" charset="-122"/>
                        </a:rPr>
                        <a:t>复杂手术占比</a:t>
                      </a:r>
                      <a:r>
                        <a:rPr lang="en-US" altLang="zh-CN" sz="1400" spc="120" baseline="0" dirty="0">
                          <a:latin typeface="微软雅黑" panose="020B0503020204020204" pitchFamily="34" charset="-122"/>
                          <a:ea typeface="微软雅黑" panose="020B0503020204020204" pitchFamily="34" charset="-122"/>
                          <a:cs typeface="微软雅黑" panose="020B0503020204020204" pitchFamily="34" charset="-122"/>
                        </a:rPr>
                        <a:t> &lt; 30%</a:t>
                      </a:r>
                      <a:r>
                        <a:rPr lang="zh-CN" altLang="en-US" sz="1400" spc="120" baseline="0" dirty="0">
                          <a:latin typeface="微软雅黑" panose="020B0503020204020204" pitchFamily="34" charset="-122"/>
                          <a:ea typeface="微软雅黑" panose="020B0503020204020204" pitchFamily="34" charset="-122"/>
                          <a:cs typeface="微软雅黑" panose="020B0503020204020204" pitchFamily="34" charset="-122"/>
                        </a:rPr>
                        <a:t>，缺知名专家及二线手术医生，科研薄弱，缺心脏康复设备</a:t>
                      </a:r>
                      <a:endParaRPr lang="zh-CN" altLang="en-US" sz="1400" spc="120" baseline="0" dirty="0">
                        <a:latin typeface="微软雅黑" panose="020B0503020204020204" pitchFamily="34" charset="-122"/>
                        <a:ea typeface="微软雅黑" panose="020B0503020204020204" pitchFamily="34" charset="-122"/>
                        <a:cs typeface="微软雅黑" panose="020B0503020204020204" pitchFamily="34" charset="-122"/>
                      </a:endParaRPr>
                    </a:p>
                  </a:txBody>
                  <a:tcPr marL="88900" marR="88900"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p>
                      <a:pPr algn="l">
                        <a:lnSpc>
                          <a:spcPct val="120000"/>
                        </a:lnSpc>
                      </a:pPr>
                      <a:r>
                        <a:rPr lang="zh-CN" altLang="en-US" sz="1400" spc="120" baseline="0" dirty="0">
                          <a:latin typeface="微软雅黑" panose="020B0503020204020204" pitchFamily="34" charset="-122"/>
                          <a:ea typeface="微软雅黑" panose="020B0503020204020204" pitchFamily="34" charset="-122"/>
                          <a:cs typeface="微软雅黑" panose="020B0503020204020204" pitchFamily="34" charset="-122"/>
                        </a:rPr>
                        <a:t>引进</a:t>
                      </a:r>
                      <a:r>
                        <a:rPr lang="en-US" altLang="zh-CN" sz="1400" spc="120" baseline="0" dirty="0">
                          <a:latin typeface="微软雅黑" panose="020B0503020204020204" pitchFamily="34" charset="-122"/>
                          <a:ea typeface="微软雅黑" panose="020B0503020204020204" pitchFamily="34" charset="-122"/>
                          <a:cs typeface="微软雅黑" panose="020B0503020204020204" pitchFamily="34" charset="-122"/>
                        </a:rPr>
                        <a:t> 4 </a:t>
                      </a:r>
                      <a:r>
                        <a:rPr lang="zh-CN" altLang="en-US" sz="1400" spc="120" baseline="0" dirty="0">
                          <a:latin typeface="微软雅黑" panose="020B0503020204020204" pitchFamily="34" charset="-122"/>
                          <a:ea typeface="微软雅黑" panose="020B0503020204020204" pitchFamily="34" charset="-122"/>
                          <a:cs typeface="微软雅黑" panose="020B0503020204020204" pitchFamily="34" charset="-122"/>
                        </a:rPr>
                        <a:t>名二线医师，开展</a:t>
                      </a:r>
                      <a:r>
                        <a:rPr lang="en-US" altLang="zh-CN" sz="1400" spc="120" baseline="0" dirty="0">
                          <a:latin typeface="微软雅黑" panose="020B0503020204020204" pitchFamily="34" charset="-122"/>
                          <a:ea typeface="微软雅黑" panose="020B0503020204020204" pitchFamily="34" charset="-122"/>
                          <a:cs typeface="微软雅黑" panose="020B0503020204020204" pitchFamily="34" charset="-122"/>
                        </a:rPr>
                        <a:t> TAVR / </a:t>
                      </a:r>
                      <a:r>
                        <a:rPr lang="zh-CN" altLang="en-US" sz="1400" spc="120" baseline="0" dirty="0">
                          <a:latin typeface="微软雅黑" panose="020B0503020204020204" pitchFamily="34" charset="-122"/>
                          <a:ea typeface="微软雅黑" panose="020B0503020204020204" pitchFamily="34" charset="-122"/>
                          <a:cs typeface="微软雅黑" panose="020B0503020204020204" pitchFamily="34" charset="-122"/>
                        </a:rPr>
                        <a:t>左心耳封堵术，组建科研团队，建基层转诊网络</a:t>
                      </a:r>
                      <a:endParaRPr lang="zh-CN" altLang="en-US" sz="1400" spc="120" baseline="0" dirty="0">
                        <a:latin typeface="微软雅黑" panose="020B0503020204020204" pitchFamily="34" charset="-122"/>
                        <a:ea typeface="微软雅黑" panose="020B0503020204020204" pitchFamily="34" charset="-122"/>
                        <a:cs typeface="微软雅黑" panose="020B0503020204020204" pitchFamily="34" charset="-122"/>
                      </a:endParaRPr>
                    </a:p>
                  </a:txBody>
                  <a:tcPr marL="88900" marR="88900"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r>
            </a:tbl>
          </a:graphicData>
        </a:graphic>
      </p:graphicFrame>
      <p:graphicFrame>
        <p:nvGraphicFramePr>
          <p:cNvPr id="21" name="表格 20"/>
          <p:cNvGraphicFramePr>
            <a:graphicFrameLocks noGrp="1"/>
          </p:cNvGraphicFramePr>
          <p:nvPr>
            <p:custDataLst>
              <p:tags r:id="rId4"/>
            </p:custDataLst>
          </p:nvPr>
        </p:nvGraphicFramePr>
        <p:xfrm>
          <a:off x="6752590" y="1353820"/>
          <a:ext cx="2305050" cy="5210175"/>
        </p:xfrm>
        <a:graphic>
          <a:graphicData uri="http://schemas.openxmlformats.org/drawingml/2006/table">
            <a:tbl>
              <a:tblPr firstRow="1" bandRow="1">
                <a:effectLst>
                  <a:outerShdw blurRad="127000" sx="102000" sy="102000" algn="ctr" rotWithShape="0">
                    <a:prstClr val="black">
                      <a:alpha val="45000"/>
                    </a:prstClr>
                  </a:outerShdw>
                </a:effectLst>
                <a:tableStyleId>{5C22544A-7EE6-4342-B048-85BDC9FD1C3A}</a:tableStyleId>
              </a:tblPr>
              <a:tblGrid>
                <a:gridCol w="2305050"/>
              </a:tblGrid>
              <a:tr h="632460">
                <a:tc>
                  <a:txBody>
                    <a:bodyPr/>
                    <a:p>
                      <a:pPr algn="ctr">
                        <a:lnSpc>
                          <a:spcPct val="120000"/>
                        </a:lnSpc>
                      </a:pPr>
                      <a:r>
                        <a:rPr lang="zh-CN" altLang="en-US" sz="1900" b="1" spc="120" baseline="0" dirty="0">
                          <a:solidFill>
                            <a:schemeClr val="bg1"/>
                          </a:solidFill>
                          <a:latin typeface="微软雅黑" panose="020B0503020204020204" pitchFamily="34" charset="-122"/>
                          <a:ea typeface="微软雅黑" panose="020B0503020204020204" pitchFamily="34" charset="-122"/>
                        </a:rPr>
                        <a:t>下半年计划</a:t>
                      </a:r>
                      <a:endParaRPr lang="zh-CN" altLang="en-US" sz="1900" b="1" spc="120" baseline="0" dirty="0">
                        <a:solidFill>
                          <a:schemeClr val="bg1"/>
                        </a:solidFill>
                        <a:latin typeface="微软雅黑" panose="020B0503020204020204" pitchFamily="34" charset="-122"/>
                        <a:ea typeface="微软雅黑" panose="020B0503020204020204" pitchFamily="34" charset="-122"/>
                      </a:endParaRPr>
                    </a:p>
                  </a:txBody>
                  <a:tcPr marL="88900" marR="88900" marT="47625" marB="47625" anchor="ctr">
                    <a:lnL w="28575"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r>
              <a:tr h="2090420">
                <a:tc>
                  <a:txBody>
                    <a:bodyPr/>
                    <a:p>
                      <a:pPr algn="l">
                        <a:lnSpc>
                          <a:spcPct val="120000"/>
                        </a:lnSpc>
                      </a:pPr>
                      <a:r>
                        <a:rPr lang="zh-CN" altLang="en-US" sz="1500" b="1" spc="120" baseline="0" dirty="0">
                          <a:latin typeface="微软雅黑" panose="020B0503020204020204" pitchFamily="34" charset="-122"/>
                          <a:ea typeface="微软雅黑" panose="020B0503020204020204" pitchFamily="34" charset="-122"/>
                          <a:cs typeface="微软雅黑" panose="020B0503020204020204" pitchFamily="34" charset="-122"/>
                        </a:rPr>
                        <a:t>优化人才管理，引进呼吸治疗师</a:t>
                      </a:r>
                      <a:r>
                        <a:rPr lang="en-US" altLang="zh-CN" sz="1500" b="1" spc="120" baseline="0" dirty="0">
                          <a:latin typeface="微软雅黑" panose="020B0503020204020204" pitchFamily="34" charset="-122"/>
                          <a:ea typeface="微软雅黑" panose="020B0503020204020204" pitchFamily="34" charset="-122"/>
                          <a:cs typeface="微软雅黑" panose="020B0503020204020204" pitchFamily="34" charset="-122"/>
                        </a:rPr>
                        <a:t> / </a:t>
                      </a:r>
                      <a:r>
                        <a:rPr lang="zh-CN" altLang="en-US" sz="1500" b="1" spc="120" baseline="0" dirty="0">
                          <a:latin typeface="微软雅黑" panose="020B0503020204020204" pitchFamily="34" charset="-122"/>
                          <a:ea typeface="微软雅黑" panose="020B0503020204020204" pitchFamily="34" charset="-122"/>
                          <a:cs typeface="微软雅黑" panose="020B0503020204020204" pitchFamily="34" charset="-122"/>
                        </a:rPr>
                        <a:t>康复人才</a:t>
                      </a:r>
                      <a:r>
                        <a:rPr lang="en-US" altLang="zh-CN" sz="1500" b="1" spc="120" baseline="0" dirty="0">
                          <a:latin typeface="微软雅黑" panose="020B0503020204020204" pitchFamily="34" charset="-122"/>
                          <a:ea typeface="微软雅黑" panose="020B0503020204020204" pitchFamily="34" charset="-122"/>
                          <a:cs typeface="微软雅黑" panose="020B0503020204020204" pitchFamily="34" charset="-122"/>
                        </a:rPr>
                        <a:t> / </a:t>
                      </a:r>
                      <a:r>
                        <a:rPr lang="zh-CN" altLang="en-US" sz="1500" b="1" spc="120" baseline="0" dirty="0">
                          <a:latin typeface="微软雅黑" panose="020B0503020204020204" pitchFamily="34" charset="-122"/>
                          <a:ea typeface="微软雅黑" panose="020B0503020204020204" pitchFamily="34" charset="-122"/>
                          <a:cs typeface="微软雅黑" panose="020B0503020204020204" pitchFamily="34" charset="-122"/>
                        </a:rPr>
                        <a:t>科研人才，设计差异化发展路径</a:t>
                      </a:r>
                      <a:endParaRPr lang="zh-CN" altLang="en-US" sz="1500" b="1" spc="120" baseline="0" dirty="0">
                        <a:latin typeface="微软雅黑" panose="020B0503020204020204" pitchFamily="34" charset="-122"/>
                        <a:ea typeface="微软雅黑" panose="020B0503020204020204" pitchFamily="34" charset="-122"/>
                        <a:cs typeface="微软雅黑" panose="020B0503020204020204" pitchFamily="34" charset="-122"/>
                      </a:endParaRPr>
                    </a:p>
                  </a:txBody>
                  <a:tcPr marL="88900" marR="88900" marT="47625" marB="47625" anchor="ctr">
                    <a:lnL w="28575"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2487295">
                <a:tc>
                  <a:txBody>
                    <a:bodyPr/>
                    <a:p>
                      <a:pPr algn="l">
                        <a:lnSpc>
                          <a:spcPct val="120000"/>
                        </a:lnSpc>
                      </a:pPr>
                      <a:r>
                        <a:rPr lang="zh-CN" altLang="en-US" sz="1500" b="1" spc="120" baseline="0" dirty="0">
                          <a:latin typeface="微软雅黑" panose="020B0503020204020204" pitchFamily="34" charset="-122"/>
                          <a:ea typeface="微软雅黑" panose="020B0503020204020204" pitchFamily="34" charset="-122"/>
                          <a:cs typeface="微软雅黑" panose="020B0503020204020204" pitchFamily="34" charset="-122"/>
                        </a:rPr>
                        <a:t>引进</a:t>
                      </a:r>
                      <a:r>
                        <a:rPr lang="en-US" altLang="zh-CN" sz="1500" b="1" spc="120" baseline="0" dirty="0">
                          <a:latin typeface="微软雅黑" panose="020B0503020204020204" pitchFamily="34" charset="-122"/>
                          <a:ea typeface="微软雅黑" panose="020B0503020204020204" pitchFamily="34" charset="-122"/>
                          <a:cs typeface="微软雅黑" panose="020B0503020204020204" pitchFamily="34" charset="-122"/>
                        </a:rPr>
                        <a:t> 4 </a:t>
                      </a:r>
                      <a:r>
                        <a:rPr lang="zh-CN" altLang="en-US" sz="1500" b="1" spc="120" baseline="0" dirty="0">
                          <a:latin typeface="微软雅黑" panose="020B0503020204020204" pitchFamily="34" charset="-122"/>
                          <a:ea typeface="微软雅黑" panose="020B0503020204020204" pitchFamily="34" charset="-122"/>
                          <a:cs typeface="微软雅黑" panose="020B0503020204020204" pitchFamily="34" charset="-122"/>
                        </a:rPr>
                        <a:t>名二线医师，开展</a:t>
                      </a:r>
                      <a:r>
                        <a:rPr lang="en-US" altLang="zh-CN" sz="1500" b="1" spc="120" baseline="0" dirty="0">
                          <a:latin typeface="微软雅黑" panose="020B0503020204020204" pitchFamily="34" charset="-122"/>
                          <a:ea typeface="微软雅黑" panose="020B0503020204020204" pitchFamily="34" charset="-122"/>
                          <a:cs typeface="微软雅黑" panose="020B0503020204020204" pitchFamily="34" charset="-122"/>
                        </a:rPr>
                        <a:t> TAVR / </a:t>
                      </a:r>
                      <a:r>
                        <a:rPr lang="zh-CN" altLang="en-US" sz="1500" b="1" spc="120" baseline="0" dirty="0">
                          <a:latin typeface="微软雅黑" panose="020B0503020204020204" pitchFamily="34" charset="-122"/>
                          <a:ea typeface="微软雅黑" panose="020B0503020204020204" pitchFamily="34" charset="-122"/>
                          <a:cs typeface="微软雅黑" panose="020B0503020204020204" pitchFamily="34" charset="-122"/>
                        </a:rPr>
                        <a:t>左心耳封堵术，组建科研团队，建基层转诊网络</a:t>
                      </a:r>
                      <a:endParaRPr lang="zh-CN" altLang="en-US" sz="1500" b="1" spc="120" baseline="0" dirty="0">
                        <a:latin typeface="微软雅黑" panose="020B0503020204020204" pitchFamily="34" charset="-122"/>
                        <a:ea typeface="微软雅黑" panose="020B0503020204020204" pitchFamily="34" charset="-122"/>
                        <a:cs typeface="微软雅黑" panose="020B0503020204020204" pitchFamily="34" charset="-122"/>
                      </a:endParaRPr>
                    </a:p>
                  </a:txBody>
                  <a:tcPr marL="88900" marR="88900" marT="47625" marB="47625" anchor="ctr">
                    <a:lnL w="28575"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rgbClr val="FFFFFF"/>
                      </a:solidFill>
                      <a:prstDash val="solid"/>
                      <a:round/>
                      <a:headEnd type="none" w="med" len="med"/>
                      <a:tailEnd type="none" w="med" len="med"/>
                    </a:lnB>
                    <a:solidFill>
                      <a:schemeClr val="bg1">
                        <a:lumMod val="95000"/>
                      </a:schemeClr>
                    </a:solidFill>
                  </a:tcPr>
                </a:tc>
              </a:tr>
            </a:tbl>
          </a:graphicData>
        </a:graphic>
      </p:graphicFrame>
      <p:sp>
        <p:nvSpPr>
          <p:cNvPr id="4" name="文本框 3"/>
          <p:cNvSpPr txBox="1"/>
          <p:nvPr>
            <p:custDataLst>
              <p:tags r:id="rId5"/>
            </p:custDataLst>
          </p:nvPr>
        </p:nvSpPr>
        <p:spPr>
          <a:xfrm>
            <a:off x="704850" y="1520825"/>
            <a:ext cx="838200" cy="468630"/>
          </a:xfrm>
          <a:prstGeom prst="rect">
            <a:avLst/>
          </a:prstGeom>
          <a:noFill/>
        </p:spPr>
        <p:txBody>
          <a:bodyPr wrap="none" rtlCol="0">
            <a:noAutofit/>
          </a:bodyPr>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b="0" i="0" u="none" strike="noStrike" kern="1200" cap="none" spc="120" normalizeH="0" noProof="0" dirty="0" sz="2400">
                <a:ln>
                  <a:noFill/>
                </a:ln>
                <a:solidFill>
                  <a:srgbClr val="000000"/>
                </a:solidFill>
                <a:effectLst/>
                <a:uLnTx/>
                <a:uFillTx/>
                <a:latin typeface="微软雅黑" panose="020B0503020204020204" pitchFamily="34" charset="-122"/>
                <a:ea typeface="微软雅黑" panose="020B0503020204020204" pitchFamily="34" charset="-122"/>
                <a:cs typeface="+mn-cs"/>
              </a:rPr>
              <a:t>项目</a:t>
            </a:r>
            <a:endParaRPr kumimoji="0" lang="zh-CN" altLang="en-US" b="1" i="0" u="none" strike="noStrike" kern="1200" cap="none" spc="120" normalizeH="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5" name="文本框 4"/>
          <p:cNvSpPr txBox="1"/>
          <p:nvPr>
            <p:custDataLst>
              <p:tags r:id="rId6"/>
            </p:custDataLst>
          </p:nvPr>
        </p:nvSpPr>
        <p:spPr>
          <a:xfrm>
            <a:off x="168910" y="1816735"/>
            <a:ext cx="838200" cy="556895"/>
          </a:xfrm>
          <a:prstGeom prst="rect">
            <a:avLst/>
          </a:prstGeom>
          <a:noFill/>
        </p:spPr>
        <p:txBody>
          <a:bodyPr wrap="none" rtlCol="0">
            <a:noAutofit/>
          </a:bodyPr>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b="0" i="0" u="none" strike="noStrike" kern="1200" cap="none" spc="120" normalizeH="0" noProof="0" dirty="0" sz="2400">
                <a:ln>
                  <a:noFill/>
                </a:ln>
                <a:solidFill>
                  <a:srgbClr val="000000"/>
                </a:solidFill>
                <a:effectLst/>
                <a:uLnTx/>
                <a:uFillTx/>
                <a:latin typeface="微软雅黑" panose="020B0503020204020204" pitchFamily="34" charset="-122"/>
                <a:ea typeface="微软雅黑" panose="020B0503020204020204" pitchFamily="34" charset="-122"/>
                <a:cs typeface="+mn-cs"/>
              </a:rPr>
              <a:t>科室</a:t>
            </a:r>
            <a:endParaRPr kumimoji="0" lang="zh-CN" altLang="en-US" b="1" i="0" u="none" strike="noStrike" kern="1200" cap="none" spc="120" normalizeH="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ctrTitle" idx="16385"/>
            <p:custDataLst>
              <p:tags r:id="rId2"/>
            </p:custDataLst>
          </p:nvPr>
        </p:nvSpPr>
        <p:spPr>
          <a:xfrm>
            <a:off x="457200" y="533400"/>
            <a:ext cx="8229600" cy="541655"/>
          </a:xfrm>
        </p:spPr>
        <p:txBody>
          <a:bodyPr>
            <a:noAutofit/>
          </a:bodyPr>
          <a:p>
            <a:r>
              <a:rPr lang="en-US" altLang="zh-CN" sz="2400" b="0">
                <a:solidFill>
                  <a:srgbClr val="000000"/>
                </a:solidFill>
                <a:latin typeface="微软雅黑" panose="020B0503020204020204" pitchFamily="34" charset="-122"/>
                <a:ea typeface="微软雅黑" panose="020B0503020204020204" pitchFamily="34" charset="-122"/>
                <a:sym typeface="+mn-ea"/>
              </a:rPr>
              <a:t>“</a:t>
            </a:r>
            <a:r>
              <a:rPr lang="zh-CN" altLang="en-US" sz="2400" b="0">
                <a:solidFill>
                  <a:srgbClr val="000000"/>
                </a:solidFill>
                <a:latin typeface="微软雅黑" panose="020B0503020204020204" pitchFamily="34" charset="-122"/>
                <a:ea typeface="微软雅黑" panose="020B0503020204020204" pitchFamily="34" charset="-122"/>
                <a:sym typeface="+mn-ea"/>
              </a:rPr>
              <a:t>千里马</a:t>
            </a:r>
            <a:r>
              <a:rPr lang="en-US" altLang="zh-CN" sz="2400" b="0">
                <a:solidFill>
                  <a:srgbClr val="000000"/>
                </a:solidFill>
                <a:latin typeface="微软雅黑" panose="020B0503020204020204" pitchFamily="34" charset="-122"/>
                <a:ea typeface="微软雅黑" panose="020B0503020204020204" pitchFamily="34" charset="-122"/>
                <a:sym typeface="+mn-ea"/>
              </a:rPr>
              <a:t>” </a:t>
            </a:r>
            <a:r>
              <a:rPr lang="zh-CN" altLang="en-US" sz="2400" b="0">
                <a:solidFill>
                  <a:srgbClr val="000000"/>
                </a:solidFill>
                <a:latin typeface="微软雅黑" panose="020B0503020204020204" pitchFamily="34" charset="-122"/>
                <a:ea typeface="微软雅黑" panose="020B0503020204020204" pitchFamily="34" charset="-122"/>
                <a:sym typeface="+mn-ea"/>
              </a:rPr>
              <a:t>专项工程</a:t>
            </a:r>
            <a:r>
              <a:rPr lang="en-US" altLang="zh-CN" sz="2400" b="0">
                <a:solidFill>
                  <a:srgbClr val="000000"/>
                </a:solidFill>
                <a:latin typeface="微软雅黑" panose="020B0503020204020204" pitchFamily="34" charset="-122"/>
                <a:ea typeface="微软雅黑" panose="020B0503020204020204" pitchFamily="34" charset="-122"/>
                <a:sym typeface="+mn-ea"/>
              </a:rPr>
              <a:t> </a:t>
            </a:r>
            <a:endParaRPr lang="en-US" altLang="zh-CN" sz="2400" b="1">
              <a:solidFill>
                <a:srgbClr val="2E75B5"/>
              </a:solidFill>
              <a:latin typeface="微软雅黑" panose="020B0503020204020204" pitchFamily="34" charset="-122"/>
              <a:ea typeface="微软雅黑" panose="020B0503020204020204" pitchFamily="34" charset="-122"/>
              <a:sym typeface="+mn-ea"/>
            </a:endParaRPr>
          </a:p>
        </p:txBody>
      </p:sp>
      <p:sp>
        <p:nvSpPr>
          <p:cNvPr id="3" name="文本占位符 2"/>
          <p:cNvSpPr>
            <a:spLocks noGrp="1"/>
          </p:cNvSpPr>
          <p:nvPr>
            <p:ph type="body" idx="16386"/>
            <p:custDataLst>
              <p:tags r:id="rId3"/>
            </p:custDataLst>
          </p:nvPr>
        </p:nvSpPr>
        <p:spPr/>
        <p:txBody>
          <a:bodyPr/>
          <a:p>
            <a:r>
              <a:rPr lang="zh-CN" altLang="en-US" sz="2400" b="0">
                <a:solidFill>
                  <a:srgbClr val="000000"/>
                </a:solidFill>
                <a:latin typeface="微软雅黑"/>
              </a:rPr>
              <a:t>胆结石中心</a:t>
            </a:r>
            <a:endParaRPr lang="zh-CN" altLang="en-US"/>
          </a:p>
        </p:txBody>
      </p:sp>
      <p:sp>
        <p:nvSpPr>
          <p:cNvPr id="4" name="文本占位符 3"/>
          <p:cNvSpPr>
            <a:spLocks noGrp="1"/>
          </p:cNvSpPr>
          <p:nvPr>
            <p:ph type="body" idx="16387"/>
            <p:custDataLst>
              <p:tags r:id="rId4"/>
            </p:custDataLst>
          </p:nvPr>
        </p:nvSpPr>
        <p:spPr/>
        <p:txBody>
          <a:bodyPr/>
          <a:p>
            <a:r>
              <a:rPr lang="zh-CN" altLang="en-US" sz="2400" b="0">
                <a:solidFill>
                  <a:srgbClr val="000000"/>
                </a:solidFill>
                <a:latin typeface="微软雅黑"/>
              </a:rPr>
              <a:t>引入密雷教授技术与媒体矩阵，打造</a:t>
            </a:r>
            <a:r>
              <a:rPr lang="en-US" altLang="zh-CN" sz="2400" b="0">
                <a:solidFill>
                  <a:srgbClr val="000000"/>
                </a:solidFill>
                <a:latin typeface="微软雅黑"/>
              </a:rPr>
              <a:t> “</a:t>
            </a:r>
            <a:r>
              <a:rPr lang="zh-CN" altLang="en-US" sz="2400" b="0">
                <a:solidFill>
                  <a:srgbClr val="000000"/>
                </a:solidFill>
                <a:latin typeface="微软雅黑"/>
              </a:rPr>
              <a:t>保胆</a:t>
            </a:r>
            <a:r>
              <a:rPr lang="en-US" altLang="zh-CN" sz="2400" b="0">
                <a:solidFill>
                  <a:srgbClr val="000000"/>
                </a:solidFill>
                <a:latin typeface="微软雅黑"/>
              </a:rPr>
              <a:t> - </a:t>
            </a:r>
            <a:r>
              <a:rPr lang="zh-CN" altLang="en-US" sz="2400" b="0">
                <a:solidFill>
                  <a:srgbClr val="000000"/>
                </a:solidFill>
                <a:latin typeface="微软雅黑"/>
              </a:rPr>
              <a:t>切胆</a:t>
            </a:r>
            <a:r>
              <a:rPr lang="en-US" altLang="zh-CN" sz="2400" b="0">
                <a:solidFill>
                  <a:srgbClr val="000000"/>
                </a:solidFill>
                <a:latin typeface="微软雅黑"/>
              </a:rPr>
              <a:t>” </a:t>
            </a:r>
            <a:r>
              <a:rPr lang="zh-CN" altLang="en-US" sz="2400" b="0">
                <a:solidFill>
                  <a:srgbClr val="000000"/>
                </a:solidFill>
                <a:latin typeface="微软雅黑"/>
              </a:rPr>
              <a:t>一体化中心，患者量稳步增长</a:t>
            </a:r>
            <a:endParaRPr lang="zh-CN" altLang="en-US"/>
          </a:p>
        </p:txBody>
      </p:sp>
      <p:sp>
        <p:nvSpPr>
          <p:cNvPr id="5" name="文本占位符 4"/>
          <p:cNvSpPr>
            <a:spLocks noGrp="1"/>
          </p:cNvSpPr>
          <p:nvPr>
            <p:ph type="body" idx="16388"/>
            <p:custDataLst>
              <p:tags r:id="rId5"/>
            </p:custDataLst>
          </p:nvPr>
        </p:nvSpPr>
        <p:spPr/>
        <p:txBody>
          <a:bodyPr/>
          <a:p>
            <a:r>
              <a:rPr lang="zh-CN" altLang="en-US" sz="2400" b="0">
                <a:solidFill>
                  <a:srgbClr val="000000"/>
                </a:solidFill>
                <a:latin typeface="微软雅黑"/>
              </a:rPr>
              <a:t>泌尿结石中心</a:t>
            </a:r>
            <a:endParaRPr lang="zh-CN" altLang="en-US"/>
          </a:p>
        </p:txBody>
      </p:sp>
      <p:sp>
        <p:nvSpPr>
          <p:cNvPr id="6" name="文本占位符 5"/>
          <p:cNvSpPr>
            <a:spLocks noGrp="1"/>
          </p:cNvSpPr>
          <p:nvPr>
            <p:ph type="body" idx="16389"/>
            <p:custDataLst>
              <p:tags r:id="rId6"/>
            </p:custDataLst>
          </p:nvPr>
        </p:nvSpPr>
        <p:spPr/>
        <p:txBody>
          <a:bodyPr/>
          <a:p>
            <a:endParaRPr lang="zh-CN" altLang="en-US"/>
          </a:p>
        </p:txBody>
      </p:sp>
      <p:sp>
        <p:nvSpPr>
          <p:cNvPr id="7" name="文本占位符 6"/>
          <p:cNvSpPr>
            <a:spLocks noGrp="1"/>
          </p:cNvSpPr>
          <p:nvPr>
            <p:ph type="body" idx="16390"/>
            <p:custDataLst>
              <p:tags r:id="rId7"/>
            </p:custDataLst>
          </p:nvPr>
        </p:nvSpPr>
        <p:spPr/>
        <p:txBody>
          <a:bodyPr/>
          <a:p>
            <a:r>
              <a:rPr lang="zh-CN" altLang="en-US" sz="2400" b="0">
                <a:solidFill>
                  <a:srgbClr val="000000"/>
                </a:solidFill>
                <a:latin typeface="微软雅黑"/>
              </a:rPr>
              <a:t>无痛肛肠中心</a:t>
            </a:r>
            <a:endParaRPr lang="zh-CN" altLang="en-US"/>
          </a:p>
        </p:txBody>
      </p:sp>
      <p:sp>
        <p:nvSpPr>
          <p:cNvPr id="8" name="文本占位符 7"/>
          <p:cNvSpPr>
            <a:spLocks noGrp="1"/>
          </p:cNvSpPr>
          <p:nvPr>
            <p:ph type="body" idx="16391"/>
            <p:custDataLst>
              <p:tags r:id="rId8"/>
            </p:custDataLst>
          </p:nvPr>
        </p:nvSpPr>
        <p:spPr/>
        <p:txBody>
          <a:bodyPr/>
          <a:p>
            <a:r>
              <a:rPr lang="zh-CN" altLang="en-US" sz="2400" b="0">
                <a:solidFill>
                  <a:srgbClr val="000000"/>
                </a:solidFill>
                <a:latin typeface="微软雅黑"/>
              </a:rPr>
              <a:t>引进蒋尚玲主治医师，开展微创</a:t>
            </a:r>
            <a:r>
              <a:rPr lang="en-US" altLang="zh-CN" sz="2400" b="0">
                <a:solidFill>
                  <a:srgbClr val="000000"/>
                </a:solidFill>
                <a:latin typeface="微软雅黑"/>
              </a:rPr>
              <a:t> + </a:t>
            </a:r>
            <a:r>
              <a:rPr lang="zh-CN" altLang="en-US" sz="2400" b="0">
                <a:solidFill>
                  <a:srgbClr val="000000"/>
                </a:solidFill>
                <a:latin typeface="微软雅黑"/>
              </a:rPr>
              <a:t>无痛化治疗，推广套餐服务扩容病源</a:t>
            </a:r>
            <a:endParaRPr lang="zh-CN" altLang="en-US"/>
          </a:p>
        </p:txBody>
      </p:sp>
      <p:sp>
        <p:nvSpPr>
          <p:cNvPr id="13" name="文本占位符 12"/>
          <p:cNvSpPr>
            <a:spLocks noGrp="1"/>
          </p:cNvSpPr>
          <p:nvPr>
            <p:ph type="body" idx="16396"/>
            <p:custDataLst>
              <p:tags r:id="rId9"/>
            </p:custDataLst>
          </p:nvPr>
        </p:nvSpPr>
        <p:spPr/>
        <p:txBody>
          <a:bodyPr/>
          <a:p>
            <a:r>
              <a:rPr lang="zh-CN" altLang="en-US" sz="2400" b="0">
                <a:solidFill>
                  <a:srgbClr val="000000"/>
                </a:solidFill>
                <a:latin typeface="微软雅黑"/>
              </a:rPr>
              <a:t>儿童视力矫治中心</a:t>
            </a:r>
            <a:endParaRPr lang="zh-CN" altLang="en-US"/>
          </a:p>
        </p:txBody>
      </p:sp>
      <p:sp>
        <p:nvSpPr>
          <p:cNvPr id="14" name="文本占位符 13"/>
          <p:cNvSpPr>
            <a:spLocks noGrp="1"/>
          </p:cNvSpPr>
          <p:nvPr>
            <p:ph type="body" idx="16397"/>
            <p:custDataLst>
              <p:tags r:id="rId10"/>
            </p:custDataLst>
          </p:nvPr>
        </p:nvSpPr>
        <p:spPr/>
        <p:txBody>
          <a:bodyPr>
            <a:normAutofit fontScale="90000"/>
          </a:bodyPr>
          <a:p>
            <a:r>
              <a:rPr lang="zh-CN" altLang="en-US" sz="2400" b="0">
                <a:solidFill>
                  <a:srgbClr val="000000"/>
                </a:solidFill>
                <a:latin typeface="微软雅黑"/>
              </a:rPr>
              <a:t>搭建组织架构，完善视力档案，接诊</a:t>
            </a:r>
            <a:r>
              <a:rPr lang="en-US" altLang="zh-CN" sz="2400" b="0">
                <a:solidFill>
                  <a:srgbClr val="000000"/>
                </a:solidFill>
                <a:latin typeface="微软雅黑"/>
              </a:rPr>
              <a:t> 39 </a:t>
            </a:r>
            <a:r>
              <a:rPr lang="zh-CN" altLang="en-US" sz="2400" b="0">
                <a:solidFill>
                  <a:srgbClr val="000000"/>
                </a:solidFill>
                <a:latin typeface="微软雅黑"/>
              </a:rPr>
              <a:t>人，收入</a:t>
            </a:r>
            <a:r>
              <a:rPr lang="en-US" altLang="zh-CN" sz="2400" b="0">
                <a:solidFill>
                  <a:srgbClr val="000000"/>
                </a:solidFill>
                <a:latin typeface="微软雅黑"/>
              </a:rPr>
              <a:t> 7.19 </a:t>
            </a:r>
            <a:r>
              <a:rPr lang="zh-CN" altLang="en-US" sz="2400" b="0">
                <a:solidFill>
                  <a:srgbClr val="000000"/>
                </a:solidFill>
                <a:latin typeface="微软雅黑"/>
              </a:rPr>
              <a:t>万；计划外出学习提升专业能力，引入产品结合家院训练</a:t>
            </a:r>
            <a:endParaRPr lang="zh-CN" altLang="en-US"/>
          </a:p>
        </p:txBody>
      </p:sp>
    </p:spTree>
    <p:custDataLst>
      <p:tags r:id="rId1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ctrTitle" idx="16385"/>
            <p:custDataLst>
              <p:tags r:id="rId2"/>
            </p:custDataLst>
          </p:nvPr>
        </p:nvSpPr>
        <p:spPr>
          <a:xfrm>
            <a:off x="457200" y="198120"/>
            <a:ext cx="8229600" cy="541655"/>
          </a:xfrm>
        </p:spPr>
        <p:txBody>
          <a:bodyPr>
            <a:noAutofit/>
          </a:bodyPr>
          <a:p>
            <a:r>
              <a:rPr lang="zh-CN" altLang="en-US" sz="2400" b="0">
                <a:solidFill>
                  <a:srgbClr val="000000"/>
                </a:solidFill>
                <a:latin typeface="微软雅黑" panose="020B0503020204020204" pitchFamily="34" charset="-122"/>
                <a:ea typeface="微软雅黑" panose="020B0503020204020204" pitchFamily="34" charset="-122"/>
                <a:sym typeface="+mn-ea"/>
              </a:rPr>
              <a:t>千里马</a:t>
            </a:r>
            <a:r>
              <a:rPr lang="en-US" altLang="zh-CN" sz="2400" b="0">
                <a:solidFill>
                  <a:srgbClr val="000000"/>
                </a:solidFill>
                <a:latin typeface="微软雅黑" panose="020B0503020204020204" pitchFamily="34" charset="-122"/>
                <a:ea typeface="微软雅黑" panose="020B0503020204020204" pitchFamily="34" charset="-122"/>
                <a:sym typeface="+mn-ea"/>
              </a:rPr>
              <a:t> -</a:t>
            </a:r>
            <a:r>
              <a:rPr lang="zh-CN" altLang="en-US" sz="2400" b="0">
                <a:solidFill>
                  <a:srgbClr val="000000"/>
                </a:solidFill>
                <a:latin typeface="微软雅黑" panose="020B0503020204020204" pitchFamily="34" charset="-122"/>
                <a:ea typeface="微软雅黑" panose="020B0503020204020204" pitchFamily="34" charset="-122"/>
                <a:sym typeface="+mn-ea"/>
              </a:rPr>
              <a:t>运动医院学中心</a:t>
            </a:r>
            <a:endParaRPr lang="en-US" altLang="zh-CN" sz="2400" b="1">
              <a:solidFill>
                <a:srgbClr val="2E75B5"/>
              </a:solidFill>
              <a:latin typeface="微软雅黑" panose="020B0503020204020204" pitchFamily="34" charset="-122"/>
              <a:ea typeface="微软雅黑" panose="020B0503020204020204" pitchFamily="34" charset="-122"/>
              <a:sym typeface="+mn-ea"/>
            </a:endParaRPr>
          </a:p>
        </p:txBody>
      </p:sp>
      <p:sp>
        <p:nvSpPr>
          <p:cNvPr id="10" name="文本占位符 9"/>
          <p:cNvSpPr>
            <a:spLocks noGrp="1"/>
          </p:cNvSpPr>
          <p:nvPr>
            <p:ph type="body" idx="16393"/>
            <p:custDataLst>
              <p:tags r:id="rId3"/>
            </p:custDataLst>
          </p:nvPr>
        </p:nvSpPr>
        <p:spPr>
          <a:xfrm>
            <a:off x="335280" y="1496060"/>
            <a:ext cx="1252220" cy="1419860"/>
          </a:xfrm>
        </p:spPr>
        <p:txBody>
          <a:bodyPr>
            <a:noAutofit/>
          </a:bodyPr>
          <a:p>
            <a:r>
              <a:rPr lang="zh-CN" altLang="en-US" sz="2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与重庆市知名康复医师银俊熙医师合作，为高水平运动员提供 </a:t>
            </a:r>
            <a:r>
              <a:rPr lang="en-US" altLang="zh-CN" sz="2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评估 + 治疗 + 康复” 服务</a:t>
            </a:r>
            <a:endParaRPr lang="zh-CN" altLang="en-US"/>
          </a:p>
        </p:txBody>
      </p:sp>
      <p:pic>
        <p:nvPicPr>
          <p:cNvPr id="24" name="图片 23" descr="C:/Users/99300/Desktop/骨3.jpg骨3"/>
          <p:cNvPicPr>
            <a:picLocks noChangeAspect="1"/>
          </p:cNvPicPr>
          <p:nvPr>
            <p:custDataLst>
              <p:tags r:id="rId4"/>
            </p:custDataLst>
          </p:nvPr>
        </p:nvPicPr>
        <p:blipFill>
          <a:blip r:embed="rId5"/>
          <a:srcRect t="12751" b="12751"/>
          <a:stretch>
            <a:fillRect/>
          </a:stretch>
        </p:blipFill>
        <p:spPr>
          <a:xfrm>
            <a:off x="1740809" y="810446"/>
            <a:ext cx="4732778" cy="2643623"/>
          </a:xfrm>
          <a:prstGeom prst="rect">
            <a:avLst/>
          </a:prstGeom>
        </p:spPr>
      </p:pic>
      <p:pic>
        <p:nvPicPr>
          <p:cNvPr id="34" name="图片 33" descr="C:/Users/99300/Desktop/骨.jpg骨"/>
          <p:cNvPicPr>
            <a:picLocks noChangeAspect="1"/>
          </p:cNvPicPr>
          <p:nvPr>
            <p:custDataLst>
              <p:tags r:id="rId6"/>
            </p:custDataLst>
          </p:nvPr>
        </p:nvPicPr>
        <p:blipFill>
          <a:blip r:embed="rId7"/>
          <a:srcRect t="12762" b="12762"/>
          <a:stretch>
            <a:fillRect/>
          </a:stretch>
        </p:blipFill>
        <p:spPr>
          <a:xfrm>
            <a:off x="4136902" y="3513477"/>
            <a:ext cx="4732778" cy="2643623"/>
          </a:xfrm>
          <a:prstGeom prst="rect">
            <a:avLst/>
          </a:prstGeom>
        </p:spPr>
      </p:pic>
      <p:pic>
        <p:nvPicPr>
          <p:cNvPr id="33" name="图片 32" descr="C:/Users/99300/Desktop/骨2.jpg骨2"/>
          <p:cNvPicPr>
            <a:picLocks noChangeAspect="1"/>
          </p:cNvPicPr>
          <p:nvPr>
            <p:custDataLst>
              <p:tags r:id="rId8"/>
            </p:custDataLst>
          </p:nvPr>
        </p:nvPicPr>
        <p:blipFill>
          <a:blip r:embed="rId9"/>
          <a:srcRect l="16854" r="16854"/>
          <a:stretch>
            <a:fillRect/>
          </a:stretch>
        </p:blipFill>
        <p:spPr>
          <a:xfrm rot="5400000">
            <a:off x="1587835" y="3513972"/>
            <a:ext cx="2643128" cy="2643623"/>
          </a:xfrm>
          <a:prstGeom prst="rect">
            <a:avLst/>
          </a:prstGeom>
        </p:spPr>
      </p:pic>
      <p:pic>
        <p:nvPicPr>
          <p:cNvPr id="32" name="图片 31" descr="C:/Users/99300/Desktop/骨4.jpg骨4"/>
          <p:cNvPicPr>
            <a:picLocks noChangeAspect="1"/>
          </p:cNvPicPr>
          <p:nvPr>
            <p:custDataLst>
              <p:tags r:id="rId10"/>
            </p:custDataLst>
          </p:nvPr>
        </p:nvPicPr>
        <p:blipFill>
          <a:blip r:embed="rId11"/>
          <a:srcRect l="16864" r="16864"/>
          <a:stretch>
            <a:fillRect/>
          </a:stretch>
        </p:blipFill>
        <p:spPr>
          <a:xfrm>
            <a:off x="6532994" y="810446"/>
            <a:ext cx="2336686" cy="2643623"/>
          </a:xfrm>
          <a:prstGeom prst="rect">
            <a:avLst/>
          </a:prstGeom>
        </p:spPr>
      </p:pic>
    </p:spTree>
    <p:custDataLst>
      <p:tags r:id="rId1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linds(horizontal)">
                                      <p:cBhvr>
                                        <p:cTn id="7" dur="500"/>
                                        <p:tgtEl>
                                          <p:spTgt spid="24"/>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blinds(horizontal)">
                                      <p:cBhvr>
                                        <p:cTn id="11" dur="500"/>
                                        <p:tgtEl>
                                          <p:spTgt spid="32"/>
                                        </p:tgtEl>
                                      </p:cBhvr>
                                    </p:animEffect>
                                  </p:childTnLst>
                                </p:cTn>
                              </p:par>
                            </p:childTnLst>
                          </p:cTn>
                        </p:par>
                        <p:par>
                          <p:cTn id="12" fill="hold">
                            <p:stCondLst>
                              <p:cond delay="1000"/>
                            </p:stCondLst>
                            <p:childTnLst>
                              <p:par>
                                <p:cTn id="13" presetID="3" presetClass="entr" presetSubtype="10" fill="hold"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blinds(horizontal)">
                                      <p:cBhvr>
                                        <p:cTn id="15" dur="500"/>
                                        <p:tgtEl>
                                          <p:spTgt spid="33"/>
                                        </p:tgtEl>
                                      </p:cBhvr>
                                    </p:animEffect>
                                  </p:childTnLst>
                                </p:cTn>
                              </p:par>
                            </p:childTnLst>
                          </p:cTn>
                        </p:par>
                        <p:par>
                          <p:cTn id="16" fill="hold">
                            <p:stCondLst>
                              <p:cond delay="1500"/>
                            </p:stCondLst>
                            <p:childTnLst>
                              <p:par>
                                <p:cTn id="17" presetID="3" presetClass="entr" presetSubtype="10" fill="hold" nodeType="after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blinds(horizontal)">
                                      <p:cBhvr>
                                        <p:cTn id="19"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ctrTitle" idx="16385"/>
            <p:custDataLst>
              <p:tags r:id="rId2"/>
            </p:custDataLst>
          </p:nvPr>
        </p:nvSpPr>
        <p:spPr>
          <a:xfrm>
            <a:off x="83820" y="281940"/>
            <a:ext cx="8229600" cy="541655"/>
          </a:xfrm>
        </p:spPr>
        <p:txBody>
          <a:bodyPr>
            <a:noAutofit/>
          </a:bodyPr>
          <a:p>
            <a:r>
              <a:rPr lang="zh-CN" altLang="en-US" sz="2400" b="0">
                <a:solidFill>
                  <a:srgbClr val="000000"/>
                </a:solidFill>
                <a:latin typeface="微软雅黑" panose="020B0503020204020204" pitchFamily="34" charset="-122"/>
                <a:ea typeface="微软雅黑" panose="020B0503020204020204" pitchFamily="34" charset="-122"/>
                <a:sym typeface="+mn-ea"/>
              </a:rPr>
              <a:t>千里马</a:t>
            </a:r>
            <a:r>
              <a:rPr lang="en-US" altLang="zh-CN" sz="2400" b="0">
                <a:solidFill>
                  <a:srgbClr val="000000"/>
                </a:solidFill>
                <a:latin typeface="微软雅黑" panose="020B0503020204020204" pitchFamily="34" charset="-122"/>
                <a:ea typeface="微软雅黑" panose="020B0503020204020204" pitchFamily="34" charset="-122"/>
                <a:sym typeface="+mn-ea"/>
              </a:rPr>
              <a:t> - </a:t>
            </a:r>
            <a:r>
              <a:rPr lang="zh-CN" altLang="en-US" sz="2400" b="0">
                <a:solidFill>
                  <a:srgbClr val="000000"/>
                </a:solidFill>
                <a:latin typeface="微软雅黑" panose="020B0503020204020204" pitchFamily="34" charset="-122"/>
                <a:ea typeface="微软雅黑" panose="020B0503020204020204" pitchFamily="34" charset="-122"/>
                <a:sym typeface="+mn-ea"/>
              </a:rPr>
              <a:t>阿尔茨海默病治疗中心</a:t>
            </a:r>
            <a:br>
              <a:rPr lang="zh-CN" altLang="en-US" sz="2400" b="1">
                <a:solidFill>
                  <a:srgbClr val="2E75B5"/>
                </a:solidFill>
                <a:latin typeface="微软雅黑" panose="020B0503020204020204" pitchFamily="34" charset="-122"/>
                <a:ea typeface="微软雅黑" panose="020B0503020204020204" pitchFamily="34" charset="-122"/>
                <a:sym typeface="+mn-ea"/>
              </a:rPr>
            </a:br>
            <a:endParaRPr lang="zh-CN" altLang="en-US" sz="2400" b="1">
              <a:solidFill>
                <a:srgbClr val="2E75B5"/>
              </a:solidFill>
              <a:latin typeface="微软雅黑" panose="020B0503020204020204" pitchFamily="34" charset="-122"/>
              <a:ea typeface="微软雅黑" panose="020B0503020204020204" pitchFamily="34" charset="-122"/>
              <a:sym typeface="+mn-ea"/>
            </a:endParaRPr>
          </a:p>
        </p:txBody>
      </p:sp>
      <p:sp>
        <p:nvSpPr>
          <p:cNvPr id="12" name="文本占位符 11"/>
          <p:cNvSpPr>
            <a:spLocks noGrp="1"/>
          </p:cNvSpPr>
          <p:nvPr>
            <p:ph type="body" idx="16395"/>
            <p:custDataLst>
              <p:tags r:id="rId3"/>
            </p:custDataLst>
          </p:nvPr>
        </p:nvSpPr>
        <p:spPr>
          <a:xfrm>
            <a:off x="149860" y="1427480"/>
            <a:ext cx="2085975" cy="2867025"/>
          </a:xfrm>
        </p:spPr>
        <p:txBody>
          <a:bodyPr>
            <a:noAutofit/>
          </a:bodyPr>
          <a:p>
            <a:pPr marL="285750" indent="-285750">
              <a:buFont typeface="Wingdings" panose="05000000000000000000" charset="0"/>
              <a:buChar char="u"/>
            </a:pPr>
            <a:r>
              <a:rPr lang="zh-CN" altLang="en-US" sz="2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加入“碧诗曼”赞助的横向多中心研究，入组 40 例轻症患者</a:t>
            </a:r>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a:buFont typeface="Wingdings" panose="05000000000000000000" charset="0"/>
              <a:buChar char="u"/>
            </a:pPr>
            <a:r>
              <a:rPr lang="zh-CN" altLang="en-US" sz="2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外出开展义诊讲座 4 场，辐射人群600+人次</a:t>
            </a:r>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a:buFont typeface="Wingdings" panose="05000000000000000000" charset="0"/>
              <a:buChar char="u"/>
            </a:pPr>
            <a:r>
              <a:rPr lang="zh-CN" altLang="en-US" sz="2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mn-ea"/>
              </a:rPr>
              <a:t>引进先进单抗治疗，与付晓红博士合作完成 20 余台手术研究</a:t>
            </a:r>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a:buFont typeface="Wingdings" panose="05000000000000000000" charset="0"/>
              <a:buChar char="u"/>
            </a:pPr>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39" name="图片 38" descr="C:/Users/99300/Desktop/神经/1.jpg1"/>
          <p:cNvPicPr>
            <a:picLocks noChangeAspect="1"/>
          </p:cNvPicPr>
          <p:nvPr>
            <p:custDataLst>
              <p:tags r:id="rId4"/>
            </p:custDataLst>
          </p:nvPr>
        </p:nvPicPr>
        <p:blipFill>
          <a:blip r:embed="rId5"/>
          <a:srcRect t="23114" b="23114"/>
          <a:stretch>
            <a:fillRect/>
          </a:stretch>
        </p:blipFill>
        <p:spPr>
          <a:xfrm>
            <a:off x="2331720" y="930910"/>
            <a:ext cx="3954491" cy="1594196"/>
          </a:xfrm>
          <a:prstGeom prst="rect">
            <a:avLst/>
          </a:prstGeom>
        </p:spPr>
      </p:pic>
      <p:pic>
        <p:nvPicPr>
          <p:cNvPr id="54" name="图片 53" descr="C:/Users/99300/Desktop/神经/6.jpg6"/>
          <p:cNvPicPr>
            <a:picLocks noChangeAspect="1"/>
          </p:cNvPicPr>
          <p:nvPr>
            <p:custDataLst>
              <p:tags r:id="rId6"/>
            </p:custDataLst>
          </p:nvPr>
        </p:nvPicPr>
        <p:blipFill>
          <a:blip r:embed="rId7"/>
          <a:srcRect t="9141" b="9141"/>
          <a:stretch>
            <a:fillRect/>
          </a:stretch>
        </p:blipFill>
        <p:spPr>
          <a:xfrm>
            <a:off x="6391918" y="4330715"/>
            <a:ext cx="2601092" cy="1594196"/>
          </a:xfrm>
          <a:prstGeom prst="rect">
            <a:avLst/>
          </a:prstGeom>
        </p:spPr>
      </p:pic>
      <p:pic>
        <p:nvPicPr>
          <p:cNvPr id="53" name="图片 52" descr="C:/Users/99300/Desktop/神经/7.jpg7"/>
          <p:cNvPicPr>
            <a:picLocks noChangeAspect="1"/>
          </p:cNvPicPr>
          <p:nvPr>
            <p:custDataLst>
              <p:tags r:id="rId8"/>
            </p:custDataLst>
          </p:nvPr>
        </p:nvPicPr>
        <p:blipFill>
          <a:blip r:embed="rId9"/>
          <a:srcRect t="9141" b="9141"/>
          <a:stretch>
            <a:fillRect/>
          </a:stretch>
        </p:blipFill>
        <p:spPr>
          <a:xfrm>
            <a:off x="6391918" y="2630813"/>
            <a:ext cx="2601092" cy="1594196"/>
          </a:xfrm>
          <a:prstGeom prst="rect">
            <a:avLst/>
          </a:prstGeom>
        </p:spPr>
      </p:pic>
      <p:pic>
        <p:nvPicPr>
          <p:cNvPr id="52" name="图片 51" descr="C:/Users/99300/Desktop/神经/2.jpg2"/>
          <p:cNvPicPr>
            <a:picLocks noChangeAspect="1"/>
          </p:cNvPicPr>
          <p:nvPr>
            <p:custDataLst>
              <p:tags r:id="rId10"/>
            </p:custDataLst>
          </p:nvPr>
        </p:nvPicPr>
        <p:blipFill>
          <a:blip r:embed="rId11"/>
          <a:srcRect t="9141" b="9141"/>
          <a:stretch>
            <a:fillRect/>
          </a:stretch>
        </p:blipFill>
        <p:spPr>
          <a:xfrm>
            <a:off x="6391918" y="930910"/>
            <a:ext cx="2601092" cy="1594196"/>
          </a:xfrm>
          <a:prstGeom prst="rect">
            <a:avLst/>
          </a:prstGeom>
        </p:spPr>
      </p:pic>
      <p:pic>
        <p:nvPicPr>
          <p:cNvPr id="51" name="图片 50" descr="C:/Users/99300/Desktop/神经/5.jpg5"/>
          <p:cNvPicPr>
            <a:picLocks noChangeAspect="1"/>
          </p:cNvPicPr>
          <p:nvPr>
            <p:custDataLst>
              <p:tags r:id="rId12"/>
            </p:custDataLst>
          </p:nvPr>
        </p:nvPicPr>
        <p:blipFill>
          <a:blip r:embed="rId13"/>
          <a:srcRect t="23124" b="23124"/>
          <a:stretch>
            <a:fillRect/>
          </a:stretch>
        </p:blipFill>
        <p:spPr>
          <a:xfrm>
            <a:off x="2331720" y="4330715"/>
            <a:ext cx="3954491" cy="1594196"/>
          </a:xfrm>
          <a:prstGeom prst="rect">
            <a:avLst/>
          </a:prstGeom>
        </p:spPr>
      </p:pic>
      <p:pic>
        <p:nvPicPr>
          <p:cNvPr id="50" name="图片 49" descr="C:/Users/99300/Desktop/神经/3.jpg3"/>
          <p:cNvPicPr>
            <a:picLocks noChangeAspect="1"/>
          </p:cNvPicPr>
          <p:nvPr>
            <p:custDataLst>
              <p:tags r:id="rId14"/>
            </p:custDataLst>
          </p:nvPr>
        </p:nvPicPr>
        <p:blipFill>
          <a:blip r:embed="rId15"/>
          <a:srcRect t="23124" b="23124"/>
          <a:stretch>
            <a:fillRect/>
          </a:stretch>
        </p:blipFill>
        <p:spPr>
          <a:xfrm>
            <a:off x="2331720" y="2630813"/>
            <a:ext cx="3954491" cy="1594196"/>
          </a:xfrm>
          <a:prstGeom prst="rect">
            <a:avLst/>
          </a:prstGeom>
        </p:spPr>
      </p:pic>
      <p:pic>
        <p:nvPicPr>
          <p:cNvPr id="61" name="图片 60" descr="8"/>
          <p:cNvPicPr>
            <a:picLocks noChangeAspect="1"/>
          </p:cNvPicPr>
          <p:nvPr/>
        </p:nvPicPr>
        <p:blipFill>
          <a:blip r:embed="rId16"/>
          <a:stretch>
            <a:fillRect/>
          </a:stretch>
        </p:blipFill>
        <p:spPr>
          <a:xfrm>
            <a:off x="2377440" y="1000125"/>
            <a:ext cx="6569710" cy="4925060"/>
          </a:xfrm>
          <a:prstGeom prst="rect">
            <a:avLst/>
          </a:prstGeom>
        </p:spPr>
      </p:pic>
    </p:spTree>
    <p:custDataLst>
      <p:tags r:id="rId17"/>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 presetClass="entr" presetSubtype="4" fill="hold" nodeType="afterEffect">
                                  <p:stCondLst>
                                    <p:cond delay="0"/>
                                  </p:stCondLst>
                                  <p:childTnLst>
                                    <p:set>
                                      <p:cBhvr>
                                        <p:cTn id="6" dur="500"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ppt_x"/>
                                          </p:val>
                                        </p:tav>
                                        <p:tav tm="100000">
                                          <p:val>
                                            <p:strVal val="#ppt_x"/>
                                          </p:val>
                                        </p:tav>
                                      </p:tavLst>
                                    </p:anim>
                                    <p:anim calcmode="lin" valueType="num">
                                      <p:cBhvr additive="base">
                                        <p:cTn id="8" dur="500" fill="hold"/>
                                        <p:tgtEl>
                                          <p:spTgt spid="3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7" presetClass="entr" presetSubtype="4" fill="hold" nodeType="afterEffect">
                                  <p:stCondLst>
                                    <p:cond delay="0"/>
                                  </p:stCondLst>
                                  <p:childTnLst>
                                    <p:set>
                                      <p:cBhvr>
                                        <p:cTn id="11" dur="500" fill="hold">
                                          <p:stCondLst>
                                            <p:cond delay="0"/>
                                          </p:stCondLst>
                                        </p:cTn>
                                        <p:tgtEl>
                                          <p:spTgt spid="52"/>
                                        </p:tgtEl>
                                        <p:attrNameLst>
                                          <p:attrName>style.visibility</p:attrName>
                                        </p:attrNameLst>
                                      </p:cBhvr>
                                      <p:to>
                                        <p:strVal val="visible"/>
                                      </p:to>
                                    </p:set>
                                    <p:anim calcmode="lin" valueType="num">
                                      <p:cBhvr additive="base">
                                        <p:cTn id="12" dur="500" fill="hold"/>
                                        <p:tgtEl>
                                          <p:spTgt spid="52"/>
                                        </p:tgtEl>
                                        <p:attrNameLst>
                                          <p:attrName>ppt_x</p:attrName>
                                        </p:attrNameLst>
                                      </p:cBhvr>
                                      <p:tavLst>
                                        <p:tav tm="0">
                                          <p:val>
                                            <p:strVal val="#ppt_x"/>
                                          </p:val>
                                        </p:tav>
                                        <p:tav tm="100000">
                                          <p:val>
                                            <p:strVal val="#ppt_x"/>
                                          </p:val>
                                        </p:tav>
                                      </p:tavLst>
                                    </p:anim>
                                    <p:anim calcmode="lin" valueType="num">
                                      <p:cBhvr additive="base">
                                        <p:cTn id="13" dur="500" fill="hold"/>
                                        <p:tgtEl>
                                          <p:spTgt spid="52"/>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7" presetClass="entr" presetSubtype="4" fill="hold" nodeType="afterEffect">
                                  <p:stCondLst>
                                    <p:cond delay="0"/>
                                  </p:stCondLst>
                                  <p:childTnLst>
                                    <p:set>
                                      <p:cBhvr>
                                        <p:cTn id="16" dur="500" fill="hold">
                                          <p:stCondLst>
                                            <p:cond delay="0"/>
                                          </p:stCondLst>
                                        </p:cTn>
                                        <p:tgtEl>
                                          <p:spTgt spid="50"/>
                                        </p:tgtEl>
                                        <p:attrNameLst>
                                          <p:attrName>style.visibility</p:attrName>
                                        </p:attrNameLst>
                                      </p:cBhvr>
                                      <p:to>
                                        <p:strVal val="visible"/>
                                      </p:to>
                                    </p:set>
                                    <p:anim calcmode="lin" valueType="num">
                                      <p:cBhvr additive="base">
                                        <p:cTn id="17" dur="500" fill="hold"/>
                                        <p:tgtEl>
                                          <p:spTgt spid="50"/>
                                        </p:tgtEl>
                                        <p:attrNameLst>
                                          <p:attrName>ppt_x</p:attrName>
                                        </p:attrNameLst>
                                      </p:cBhvr>
                                      <p:tavLst>
                                        <p:tav tm="0">
                                          <p:val>
                                            <p:strVal val="#ppt_x"/>
                                          </p:val>
                                        </p:tav>
                                        <p:tav tm="100000">
                                          <p:val>
                                            <p:strVal val="#ppt_x"/>
                                          </p:val>
                                        </p:tav>
                                      </p:tavLst>
                                    </p:anim>
                                    <p:anim calcmode="lin" valueType="num">
                                      <p:cBhvr additive="base">
                                        <p:cTn id="18" dur="500" fill="hold"/>
                                        <p:tgtEl>
                                          <p:spTgt spid="50"/>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7" presetClass="entr" presetSubtype="4" fill="hold" nodeType="afterEffect">
                                  <p:stCondLst>
                                    <p:cond delay="0"/>
                                  </p:stCondLst>
                                  <p:childTnLst>
                                    <p:set>
                                      <p:cBhvr>
                                        <p:cTn id="21" dur="500" fill="hold">
                                          <p:stCondLst>
                                            <p:cond delay="0"/>
                                          </p:stCondLst>
                                        </p:cTn>
                                        <p:tgtEl>
                                          <p:spTgt spid="53"/>
                                        </p:tgtEl>
                                        <p:attrNameLst>
                                          <p:attrName>style.visibility</p:attrName>
                                        </p:attrNameLst>
                                      </p:cBhvr>
                                      <p:to>
                                        <p:strVal val="visible"/>
                                      </p:to>
                                    </p:set>
                                    <p:anim calcmode="lin" valueType="num">
                                      <p:cBhvr additive="base">
                                        <p:cTn id="22" dur="500" fill="hold"/>
                                        <p:tgtEl>
                                          <p:spTgt spid="53"/>
                                        </p:tgtEl>
                                        <p:attrNameLst>
                                          <p:attrName>ppt_x</p:attrName>
                                        </p:attrNameLst>
                                      </p:cBhvr>
                                      <p:tavLst>
                                        <p:tav tm="0">
                                          <p:val>
                                            <p:strVal val="#ppt_x"/>
                                          </p:val>
                                        </p:tav>
                                        <p:tav tm="100000">
                                          <p:val>
                                            <p:strVal val="#ppt_x"/>
                                          </p:val>
                                        </p:tav>
                                      </p:tavLst>
                                    </p:anim>
                                    <p:anim calcmode="lin" valueType="num">
                                      <p:cBhvr additive="base">
                                        <p:cTn id="23" dur="500" fill="hold"/>
                                        <p:tgtEl>
                                          <p:spTgt spid="53"/>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7" presetClass="entr" presetSubtype="4" fill="hold" nodeType="afterEffect">
                                  <p:stCondLst>
                                    <p:cond delay="0"/>
                                  </p:stCondLst>
                                  <p:childTnLst>
                                    <p:set>
                                      <p:cBhvr>
                                        <p:cTn id="26" dur="500" fill="hold">
                                          <p:stCondLst>
                                            <p:cond delay="0"/>
                                          </p:stCondLst>
                                        </p:cTn>
                                        <p:tgtEl>
                                          <p:spTgt spid="51"/>
                                        </p:tgtEl>
                                        <p:attrNameLst>
                                          <p:attrName>style.visibility</p:attrName>
                                        </p:attrNameLst>
                                      </p:cBhvr>
                                      <p:to>
                                        <p:strVal val="visible"/>
                                      </p:to>
                                    </p:set>
                                    <p:anim calcmode="lin" valueType="num">
                                      <p:cBhvr additive="base">
                                        <p:cTn id="27" dur="500" fill="hold"/>
                                        <p:tgtEl>
                                          <p:spTgt spid="51"/>
                                        </p:tgtEl>
                                        <p:attrNameLst>
                                          <p:attrName>ppt_x</p:attrName>
                                        </p:attrNameLst>
                                      </p:cBhvr>
                                      <p:tavLst>
                                        <p:tav tm="0">
                                          <p:val>
                                            <p:strVal val="#ppt_x"/>
                                          </p:val>
                                        </p:tav>
                                        <p:tav tm="100000">
                                          <p:val>
                                            <p:strVal val="#ppt_x"/>
                                          </p:val>
                                        </p:tav>
                                      </p:tavLst>
                                    </p:anim>
                                    <p:anim calcmode="lin" valueType="num">
                                      <p:cBhvr additive="base">
                                        <p:cTn id="28" dur="500" fill="hold"/>
                                        <p:tgtEl>
                                          <p:spTgt spid="51"/>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7" presetClass="entr" presetSubtype="4" fill="hold" nodeType="afterEffect">
                                  <p:stCondLst>
                                    <p:cond delay="0"/>
                                  </p:stCondLst>
                                  <p:childTnLst>
                                    <p:set>
                                      <p:cBhvr>
                                        <p:cTn id="31" dur="500" fill="hold">
                                          <p:stCondLst>
                                            <p:cond delay="0"/>
                                          </p:stCondLst>
                                        </p:cTn>
                                        <p:tgtEl>
                                          <p:spTgt spid="54"/>
                                        </p:tgtEl>
                                        <p:attrNameLst>
                                          <p:attrName>style.visibility</p:attrName>
                                        </p:attrNameLst>
                                      </p:cBhvr>
                                      <p:to>
                                        <p:strVal val="visible"/>
                                      </p:to>
                                    </p:set>
                                    <p:anim calcmode="lin" valueType="num">
                                      <p:cBhvr additive="base">
                                        <p:cTn id="32" dur="500" fill="hold"/>
                                        <p:tgtEl>
                                          <p:spTgt spid="54"/>
                                        </p:tgtEl>
                                        <p:attrNameLst>
                                          <p:attrName>ppt_x</p:attrName>
                                        </p:attrNameLst>
                                      </p:cBhvr>
                                      <p:tavLst>
                                        <p:tav tm="0">
                                          <p:val>
                                            <p:strVal val="#ppt_x"/>
                                          </p:val>
                                        </p:tav>
                                        <p:tav tm="100000">
                                          <p:val>
                                            <p:strVal val="#ppt_x"/>
                                          </p:val>
                                        </p:tav>
                                      </p:tavLst>
                                    </p:anim>
                                    <p:anim calcmode="lin" valueType="num">
                                      <p:cBhvr additive="base">
                                        <p:cTn id="33" dur="500" fill="hold"/>
                                        <p:tgtEl>
                                          <p:spTgt spid="54"/>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4" presetClass="entr" presetSubtype="16" fill="hold" nodeType="afterEffect">
                                  <p:stCondLst>
                                    <p:cond delay="0"/>
                                  </p:stCondLst>
                                  <p:childTnLst>
                                    <p:set>
                                      <p:cBhvr>
                                        <p:cTn id="36" dur="1" fill="hold">
                                          <p:stCondLst>
                                            <p:cond delay="0"/>
                                          </p:stCondLst>
                                        </p:cTn>
                                        <p:tgtEl>
                                          <p:spTgt spid="61"/>
                                        </p:tgtEl>
                                        <p:attrNameLst>
                                          <p:attrName>style.visibility</p:attrName>
                                        </p:attrNameLst>
                                      </p:cBhvr>
                                      <p:to>
                                        <p:strVal val="visible"/>
                                      </p:to>
                                    </p:set>
                                    <p:animEffect transition="in" filter="box(in)">
                                      <p:cBhvr>
                                        <p:cTn id="37" dur="20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ctrTitle" idx="16385"/>
            <p:custDataLst>
              <p:tags r:id="rId2"/>
            </p:custDataLst>
          </p:nvPr>
        </p:nvSpPr>
        <p:spPr>
          <a:xfrm>
            <a:off x="457200" y="533400"/>
            <a:ext cx="8229600" cy="541655"/>
          </a:xfrm>
        </p:spPr>
        <p:txBody>
          <a:bodyPr>
            <a:noAutofit/>
          </a:bodyPr>
          <a:p>
            <a:r>
              <a:rPr lang="en-US" altLang="zh-CN" sz="2400" b="0">
                <a:solidFill>
                  <a:srgbClr val="000000"/>
                </a:solidFill>
                <a:latin typeface="微软雅黑" panose="020B0503020204020204" pitchFamily="34" charset="-122"/>
                <a:ea typeface="微软雅黑" panose="020B0503020204020204" pitchFamily="34" charset="-122"/>
                <a:sym typeface="+mn-ea"/>
              </a:rPr>
              <a:t>“</a:t>
            </a:r>
            <a:r>
              <a:rPr lang="zh-CN" altLang="en-US" sz="2400" b="0">
                <a:solidFill>
                  <a:srgbClr val="000000"/>
                </a:solidFill>
                <a:latin typeface="微软雅黑" panose="020B0503020204020204" pitchFamily="34" charset="-122"/>
                <a:ea typeface="微软雅黑" panose="020B0503020204020204" pitchFamily="34" charset="-122"/>
                <a:sym typeface="+mn-ea"/>
              </a:rPr>
              <a:t>千里马</a:t>
            </a:r>
            <a:r>
              <a:rPr lang="en-US" altLang="zh-CN" sz="2400" b="0">
                <a:solidFill>
                  <a:srgbClr val="000000"/>
                </a:solidFill>
                <a:latin typeface="微软雅黑" panose="020B0503020204020204" pitchFamily="34" charset="-122"/>
                <a:ea typeface="微软雅黑" panose="020B0503020204020204" pitchFamily="34" charset="-122"/>
                <a:sym typeface="+mn-ea"/>
              </a:rPr>
              <a:t>” </a:t>
            </a:r>
            <a:r>
              <a:rPr lang="zh-CN" altLang="en-US" sz="2400" b="0">
                <a:solidFill>
                  <a:srgbClr val="000000"/>
                </a:solidFill>
                <a:latin typeface="微软雅黑" panose="020B0503020204020204" pitchFamily="34" charset="-122"/>
                <a:ea typeface="微软雅黑" panose="020B0503020204020204" pitchFamily="34" charset="-122"/>
                <a:sym typeface="+mn-ea"/>
              </a:rPr>
              <a:t>专项工程</a:t>
            </a:r>
            <a:r>
              <a:rPr lang="en-US" altLang="zh-CN" sz="2400" b="0">
                <a:solidFill>
                  <a:srgbClr val="000000"/>
                </a:solidFill>
                <a:latin typeface="微软雅黑" panose="020B0503020204020204" pitchFamily="34" charset="-122"/>
                <a:ea typeface="微软雅黑" panose="020B0503020204020204" pitchFamily="34" charset="-122"/>
                <a:sym typeface="+mn-ea"/>
              </a:rPr>
              <a:t> </a:t>
            </a:r>
            <a:endParaRPr lang="en-US" altLang="zh-CN" sz="2400" b="1">
              <a:solidFill>
                <a:srgbClr val="2E75B5"/>
              </a:solidFill>
              <a:latin typeface="微软雅黑" panose="020B0503020204020204" pitchFamily="34" charset="-122"/>
              <a:ea typeface="微软雅黑" panose="020B0503020204020204" pitchFamily="34" charset="-122"/>
              <a:sym typeface="+mn-ea"/>
            </a:endParaRPr>
          </a:p>
        </p:txBody>
      </p:sp>
    </p:spTree>
    <p:custDataLst>
      <p:tags r:id="rId3"/>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ctrTitle" idx="16385"/>
            <p:custDataLst>
              <p:tags r:id="rId2"/>
            </p:custDataLst>
          </p:nvPr>
        </p:nvSpPr>
        <p:spPr>
          <a:xfrm>
            <a:off x="376555" y="660400"/>
            <a:ext cx="6858000" cy="645160"/>
          </a:xfrm>
        </p:spPr>
        <p:txBody>
          <a:bodyPr>
            <a:normAutofit fontScale="90000"/>
          </a:bodyPr>
          <a:p>
            <a:pPr algn="l"/>
            <a:r>
              <a:rPr lang="zh-CN" altLang="en-US" sz="2400" b="0">
                <a:solidFill>
                  <a:srgbClr val="000000"/>
                </a:solidFill>
                <a:latin typeface="微软雅黑" panose="020B0503020204020204" pitchFamily="34" charset="-122"/>
                <a:ea typeface="微软雅黑" panose="020B0503020204020204" pitchFamily="34" charset="-122"/>
                <a:sym typeface="+mn-ea"/>
              </a:rPr>
              <a:t>五、消费医疗类学科发展</a:t>
            </a:r>
            <a:r>
              <a:rPr lang="en-US" altLang="zh-CN" sz="2400" b="0">
                <a:solidFill>
                  <a:srgbClr val="000000"/>
                </a:solidFill>
                <a:latin typeface="微软雅黑" panose="020B0503020204020204" pitchFamily="34" charset="-122"/>
                <a:ea typeface="微软雅黑" panose="020B0503020204020204" pitchFamily="34" charset="-122"/>
                <a:sym typeface="+mn-ea"/>
              </a:rPr>
              <a:t> — </a:t>
            </a:r>
            <a:r>
              <a:rPr lang="zh-CN" altLang="en-US" sz="2400" b="0">
                <a:solidFill>
                  <a:srgbClr val="000000"/>
                </a:solidFill>
                <a:latin typeface="微软雅黑" panose="020B0503020204020204" pitchFamily="34" charset="-122"/>
                <a:ea typeface="微软雅黑" panose="020B0503020204020204" pitchFamily="34" charset="-122"/>
                <a:sym typeface="+mn-ea"/>
              </a:rPr>
              <a:t>扩大开放与对外合作</a:t>
            </a:r>
            <a:endParaRPr lang="zh-CN" altLang="en-US" sz="2800" b="1">
              <a:solidFill>
                <a:srgbClr val="2E75B5"/>
              </a:solidFill>
              <a:latin typeface="微软雅黑" panose="020B0503020204020204" pitchFamily="34" charset="-122"/>
              <a:ea typeface="微软雅黑" panose="020B0503020204020204" pitchFamily="34" charset="-122"/>
              <a:sym typeface="+mn-ea"/>
            </a:endParaRPr>
          </a:p>
        </p:txBody>
      </p:sp>
      <p:graphicFrame>
        <p:nvGraphicFramePr>
          <p:cNvPr id="6" name="表格 5"/>
          <p:cNvGraphicFramePr/>
          <p:nvPr>
            <p:custDataLst>
              <p:tags r:id="rId3"/>
            </p:custDataLst>
          </p:nvPr>
        </p:nvGraphicFramePr>
        <p:xfrm>
          <a:off x="457200" y="1381760"/>
          <a:ext cx="8444230" cy="4129405"/>
        </p:xfrm>
        <a:graphic>
          <a:graphicData uri="http://schemas.openxmlformats.org/drawingml/2006/table">
            <a:tbl>
              <a:tblPr firstRow="1" bandRow="1">
                <a:tableStyleId>{ED083AE6-46FA-4A59-8FB0-9F97EB10719F}</a:tableStyleId>
              </a:tblPr>
              <a:tblGrid>
                <a:gridCol w="2169160"/>
                <a:gridCol w="2569210"/>
                <a:gridCol w="3705860"/>
              </a:tblGrid>
              <a:tr h="544830">
                <a:tc gridSpan="3">
                  <a:txBody>
                    <a:bodyPr/>
                    <a:p>
                      <a:pPr indent="0" algn="ctr" fontAlgn="auto">
                        <a:lnSpc>
                          <a:spcPct val="120000"/>
                        </a:lnSpc>
                        <a:spcBef>
                          <a:spcPts val="0"/>
                        </a:spcBef>
                        <a:spcAft>
                          <a:spcPts val="0"/>
                        </a:spcAft>
                        <a:buNone/>
                      </a:pPr>
                      <a:r>
                        <a:rPr lang="zh-CN" altLang="en-US" sz="2400" b="1" spc="130" dirty="0">
                          <a:solidFill>
                            <a:schemeClr val="bg1"/>
                          </a:solidFill>
                          <a:uFillTx/>
                          <a:latin typeface="微软雅黑" panose="020B0503020204020204" pitchFamily="34" charset="-122"/>
                          <a:ea typeface="微软雅黑" panose="020B0503020204020204" pitchFamily="34" charset="-122"/>
                          <a:cs typeface="微软雅黑" panose="020B0503020204020204" pitchFamily="34" charset="-122"/>
                        </a:rPr>
                        <a:t>医疗美容科</a:t>
                      </a:r>
                      <a:r>
                        <a:rPr lang="en-US" altLang="zh-CN" sz="1800" b="1" spc="130" dirty="0">
                          <a:solidFill>
                            <a:schemeClr val="bg1"/>
                          </a:solidFill>
                          <a:uFillTx/>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800" b="1" spc="130" dirty="0">
                          <a:solidFill>
                            <a:schemeClr val="bg1"/>
                          </a:solidFill>
                          <a:uFillTx/>
                          <a:latin typeface="微软雅黑" panose="020B0503020204020204" pitchFamily="34" charset="-122"/>
                          <a:ea typeface="微软雅黑" panose="020B0503020204020204" pitchFamily="34" charset="-122"/>
                          <a:cs typeface="微软雅黑" panose="020B0503020204020204" pitchFamily="34" charset="-122"/>
                        </a:rPr>
                        <a:t>合作专家矩阵</a:t>
                      </a:r>
                      <a:endParaRPr lang="zh-CN" altLang="en-US" sz="1800" b="1" spc="130" dirty="0">
                        <a:solidFill>
                          <a:schemeClr val="bg1"/>
                        </a:solidFill>
                        <a:uFillTx/>
                        <a:latin typeface="微软雅黑" panose="020B0503020204020204" pitchFamily="34" charset="-122"/>
                        <a:ea typeface="微软雅黑" panose="020B0503020204020204" pitchFamily="34" charset="-122"/>
                        <a:cs typeface="微软雅黑" panose="020B0503020204020204" pitchFamily="34" charset="-122"/>
                      </a:endParaRPr>
                    </a:p>
                  </a:txBody>
                  <a:tcPr marL="177800" marR="177800" marT="107950" marB="10795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solidFill>
                  </a:tcPr>
                </a:tc>
                <a:tc hMerge="1">
                  <a:tcPr>
                    <a:lnT w="9525">
                      <a:solidFill>
                        <a:srgbClr val="B28E4E"/>
                      </a:solidFill>
                      <a:prstDash val="dash"/>
                    </a:lnT>
                    <a:lnB w="9525">
                      <a:solidFill>
                        <a:srgbClr val="B28E4E"/>
                      </a:solidFill>
                      <a:prstDash val="dash"/>
                    </a:lnB>
                  </a:tcPr>
                </a:tc>
                <a:tc hMerge="1">
                  <a:tcPr>
                    <a:lnT w="9525">
                      <a:solidFill>
                        <a:srgbClr val="B28E4E"/>
                      </a:solidFill>
                      <a:prstDash val="dash"/>
                    </a:lnT>
                    <a:lnB w="9525">
                      <a:solidFill>
                        <a:srgbClr val="B28E4E"/>
                      </a:solidFill>
                      <a:prstDash val="dash"/>
                    </a:lnB>
                  </a:tcPr>
                </a:tc>
              </a:tr>
              <a:tr h="526415">
                <a:tc>
                  <a:txBody>
                    <a:bodyPr/>
                    <a:p>
                      <a:pPr indent="0" algn="ctr" fontAlgn="auto">
                        <a:lnSpc>
                          <a:spcPct val="120000"/>
                        </a:lnSpc>
                        <a:spcBef>
                          <a:spcPts val="0"/>
                        </a:spcBef>
                        <a:spcAft>
                          <a:spcPts val="0"/>
                        </a:spcAft>
                        <a:buNone/>
                      </a:pPr>
                      <a:r>
                        <a:rPr lang="zh-CN" sz="1700" b="1" spc="130" dirty="0">
                          <a:solidFill>
                            <a:schemeClr val="tx1"/>
                          </a:solidFill>
                          <a:uFillTx/>
                          <a:latin typeface="微软雅黑" panose="020B0503020204020204" pitchFamily="34" charset="-122"/>
                          <a:ea typeface="微软雅黑" panose="020B0503020204020204" pitchFamily="34" charset="-122"/>
                        </a:rPr>
                        <a:t>专家</a:t>
                      </a:r>
                      <a:endParaRPr lang="zh-CN" sz="1700" b="1" spc="130" dirty="0">
                        <a:solidFill>
                          <a:schemeClr val="tx1"/>
                        </a:solidFill>
                        <a:uFillTx/>
                        <a:latin typeface="微软雅黑" panose="020B0503020204020204" pitchFamily="34" charset="-122"/>
                        <a:ea typeface="微软雅黑" panose="020B0503020204020204" pitchFamily="34" charset="-122"/>
                      </a:endParaRPr>
                    </a:p>
                  </a:txBody>
                  <a:tcPr marL="177800" marR="177800" marT="107950" marB="10795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lumMod val="20000"/>
                        <a:lumOff val="80000"/>
                      </a:schemeClr>
                    </a:solidFill>
                  </a:tcPr>
                </a:tc>
                <a:tc>
                  <a:txBody>
                    <a:bodyPr/>
                    <a:p>
                      <a:pPr indent="0" algn="ctr" fontAlgn="auto">
                        <a:lnSpc>
                          <a:spcPct val="120000"/>
                        </a:lnSpc>
                        <a:spcBef>
                          <a:spcPts val="0"/>
                        </a:spcBef>
                        <a:spcAft>
                          <a:spcPts val="0"/>
                        </a:spcAft>
                        <a:buNone/>
                      </a:pPr>
                      <a:r>
                        <a:rPr lang="zh-CN" sz="1700" b="1" spc="130" dirty="0">
                          <a:solidFill>
                            <a:schemeClr val="tx1"/>
                          </a:solidFill>
                          <a:uFillTx/>
                          <a:latin typeface="微软雅黑" panose="020B0503020204020204" pitchFamily="34" charset="-122"/>
                          <a:ea typeface="微软雅黑" panose="020B0503020204020204" pitchFamily="34" charset="-122"/>
                        </a:rPr>
                        <a:t>合作领域</a:t>
                      </a:r>
                      <a:endParaRPr lang="zh-CN" sz="1700" b="1" spc="130" dirty="0">
                        <a:solidFill>
                          <a:schemeClr val="tx1"/>
                        </a:solidFill>
                        <a:uFillTx/>
                        <a:latin typeface="微软雅黑" panose="020B0503020204020204" pitchFamily="34" charset="-122"/>
                        <a:ea typeface="微软雅黑" panose="020B0503020204020204" pitchFamily="34" charset="-122"/>
                      </a:endParaRPr>
                    </a:p>
                  </a:txBody>
                  <a:tcPr marL="177800" marR="177800" marT="107950" marB="10795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lumMod val="20000"/>
                        <a:lumOff val="80000"/>
                      </a:schemeClr>
                    </a:solidFill>
                  </a:tcPr>
                </a:tc>
                <a:tc>
                  <a:txBody>
                    <a:bodyPr/>
                    <a:p>
                      <a:pPr indent="0" algn="ctr" fontAlgn="auto">
                        <a:lnSpc>
                          <a:spcPct val="120000"/>
                        </a:lnSpc>
                        <a:spcBef>
                          <a:spcPts val="0"/>
                        </a:spcBef>
                        <a:spcAft>
                          <a:spcPts val="0"/>
                        </a:spcAft>
                        <a:buNone/>
                      </a:pPr>
                      <a:r>
                        <a:rPr lang="zh-CN" sz="1700" b="1" spc="130" dirty="0">
                          <a:solidFill>
                            <a:schemeClr val="tx1"/>
                          </a:solidFill>
                          <a:uFillTx/>
                          <a:latin typeface="微软雅黑" panose="020B0503020204020204" pitchFamily="34" charset="-122"/>
                          <a:ea typeface="微软雅黑" panose="020B0503020204020204" pitchFamily="34" charset="-122"/>
                          <a:cs typeface="微软雅黑" panose="020B0503020204020204" pitchFamily="34" charset="-122"/>
                        </a:rPr>
                        <a:t>上半年业绩</a:t>
                      </a:r>
                      <a:r>
                        <a:rPr lang="en-US" altLang="zh-CN" sz="1700" b="1" spc="130" dirty="0">
                          <a:solidFill>
                            <a:schemeClr val="tx1"/>
                          </a:solidFill>
                          <a:uFillTx/>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700" b="1" spc="130" dirty="0">
                          <a:solidFill>
                            <a:schemeClr val="tx1"/>
                          </a:solidFill>
                          <a:uFillTx/>
                          <a:latin typeface="微软雅黑" panose="020B0503020204020204" pitchFamily="34" charset="-122"/>
                          <a:ea typeface="微软雅黑" panose="020B0503020204020204" pitchFamily="34" charset="-122"/>
                          <a:cs typeface="微软雅黑" panose="020B0503020204020204" pitchFamily="34" charset="-122"/>
                        </a:rPr>
                        <a:t>两点</a:t>
                      </a:r>
                      <a:endParaRPr lang="zh-CN" altLang="en-US" sz="1700" b="1" spc="130" dirty="0">
                        <a:solidFill>
                          <a:schemeClr val="tx1"/>
                        </a:solidFill>
                        <a:uFillTx/>
                        <a:latin typeface="微软雅黑" panose="020B0503020204020204" pitchFamily="34" charset="-122"/>
                        <a:ea typeface="微软雅黑" panose="020B0503020204020204" pitchFamily="34" charset="-122"/>
                        <a:cs typeface="微软雅黑" panose="020B0503020204020204" pitchFamily="34" charset="-122"/>
                      </a:endParaRPr>
                    </a:p>
                  </a:txBody>
                  <a:tcPr marL="177800" marR="177800" marT="107950" marB="10795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lumMod val="20000"/>
                        <a:lumOff val="80000"/>
                      </a:schemeClr>
                    </a:solidFill>
                  </a:tcPr>
                </a:tc>
              </a:tr>
              <a:tr h="764540">
                <a:tc>
                  <a:txBody>
                    <a:bodyPr/>
                    <a:p>
                      <a:pPr indent="0" algn="l" fontAlgn="auto">
                        <a:lnSpc>
                          <a:spcPct val="120000"/>
                        </a:lnSpc>
                        <a:spcBef>
                          <a:spcPts val="0"/>
                        </a:spcBef>
                        <a:spcAft>
                          <a:spcPts val="0"/>
                        </a:spcAft>
                        <a:buNone/>
                      </a:pPr>
                      <a:r>
                        <a:rPr lang="zh-CN" altLang="en-US" sz="1500" b="0" spc="120" dirty="0">
                          <a:solidFill>
                            <a:schemeClr val="tx1"/>
                          </a:solidFill>
                          <a:uFillTx/>
                          <a:latin typeface="微软雅黑" panose="020B0503020204020204" pitchFamily="34" charset="-122"/>
                          <a:ea typeface="微软雅黑" panose="020B0503020204020204" pitchFamily="34" charset="-122"/>
                        </a:rPr>
                        <a:t>肖林（涪陵中心医院口腔分院院长）</a:t>
                      </a:r>
                      <a:endParaRPr lang="zh-CN" altLang="en-US" sz="1500" b="0" spc="120" dirty="0">
                        <a:solidFill>
                          <a:schemeClr val="tx1"/>
                        </a:solidFill>
                        <a:uFillTx/>
                        <a:latin typeface="微软雅黑" panose="020B0503020204020204" pitchFamily="34" charset="-122"/>
                        <a:ea typeface="微软雅黑" panose="020B0503020204020204" pitchFamily="34" charset="-122"/>
                      </a:endParaRPr>
                    </a:p>
                  </a:txBody>
                  <a:tcPr marL="177800" marR="177800" marT="107950" marB="10795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p>
                      <a:pPr indent="0" algn="l" fontAlgn="auto">
                        <a:lnSpc>
                          <a:spcPct val="120000"/>
                        </a:lnSpc>
                        <a:spcBef>
                          <a:spcPts val="0"/>
                        </a:spcBef>
                        <a:spcAft>
                          <a:spcPts val="0"/>
                        </a:spcAft>
                        <a:buNone/>
                      </a:pPr>
                      <a:r>
                        <a:rPr lang="zh-CN" altLang="en-US" sz="1500" b="0" spc="120">
                          <a:solidFill>
                            <a:schemeClr val="tx1"/>
                          </a:solidFill>
                          <a:uFillTx/>
                          <a:latin typeface="微软雅黑" panose="020B0503020204020204" pitchFamily="34" charset="-122"/>
                          <a:ea typeface="微软雅黑" panose="020B0503020204020204" pitchFamily="34" charset="-122"/>
                        </a:rPr>
                        <a:t>正颌外科、颅颌面整形外科方向</a:t>
                      </a:r>
                      <a:endParaRPr lang="zh-CN" altLang="en-US" sz="1500" b="0" spc="120">
                        <a:solidFill>
                          <a:schemeClr val="tx1"/>
                        </a:solidFill>
                        <a:uFillTx/>
                        <a:latin typeface="微软雅黑" panose="020B0503020204020204" pitchFamily="34" charset="-122"/>
                        <a:ea typeface="微软雅黑" panose="020B0503020204020204" pitchFamily="34" charset="-122"/>
                      </a:endParaRPr>
                    </a:p>
                  </a:txBody>
                  <a:tcPr marL="177800" marR="177800" marT="107950" marB="10795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p>
                      <a:pPr indent="0" algn="l" fontAlgn="auto">
                        <a:lnSpc>
                          <a:spcPct val="120000"/>
                        </a:lnSpc>
                        <a:spcBef>
                          <a:spcPts val="0"/>
                        </a:spcBef>
                        <a:spcAft>
                          <a:spcPts val="0"/>
                        </a:spcAft>
                        <a:buNone/>
                      </a:pPr>
                      <a:r>
                        <a:rPr lang="en-US" altLang="zh-CN" sz="1500" b="1" spc="120">
                          <a:solidFill>
                            <a:srgbClr val="FF0000"/>
                          </a:solidFill>
                          <a:uFillTx/>
                          <a:latin typeface="微软雅黑" panose="020B0503020204020204" pitchFamily="34" charset="-122"/>
                          <a:ea typeface="微软雅黑" panose="020B0503020204020204" pitchFamily="34" charset="-122"/>
                          <a:cs typeface="微软雅黑" panose="020B0503020204020204" pitchFamily="34" charset="-122"/>
                        </a:rPr>
                        <a:t>3000</a:t>
                      </a:r>
                      <a:r>
                        <a:rPr lang="zh-CN" altLang="en-US" sz="1500" b="1" spc="120">
                          <a:solidFill>
                            <a:srgbClr val="FF0000"/>
                          </a:solidFill>
                          <a:uFillTx/>
                          <a:latin typeface="微软雅黑" panose="020B0503020204020204" pitchFamily="34" charset="-122"/>
                          <a:ea typeface="微软雅黑" panose="020B0503020204020204" pitchFamily="34" charset="-122"/>
                          <a:cs typeface="微软雅黑" panose="020B0503020204020204" pitchFamily="34" charset="-122"/>
                        </a:rPr>
                        <a:t>万元收入</a:t>
                      </a:r>
                      <a:r>
                        <a:rPr lang="zh-CN" altLang="en-US" sz="1500" b="0" spc="120">
                          <a:solidFill>
                            <a:schemeClr val="tx1"/>
                          </a:solidFill>
                          <a:uFillTx/>
                          <a:latin typeface="微软雅黑" panose="020B0503020204020204" pitchFamily="34" charset="-122"/>
                          <a:ea typeface="微软雅黑" panose="020B0503020204020204" pitchFamily="34" charset="-122"/>
                          <a:cs typeface="微软雅黑" panose="020B0503020204020204" pitchFamily="34" charset="-122"/>
                        </a:rPr>
                        <a:t>，民营医院正颌外科</a:t>
                      </a:r>
                      <a:r>
                        <a:rPr lang="en-US" altLang="zh-CN" sz="1500" b="0" spc="120">
                          <a:solidFill>
                            <a:schemeClr val="tx1"/>
                          </a:solidFill>
                          <a:uFillTx/>
                          <a:latin typeface="微软雅黑" panose="020B0503020204020204" pitchFamily="34" charset="-122"/>
                          <a:ea typeface="微软雅黑" panose="020B0503020204020204" pitchFamily="34" charset="-122"/>
                          <a:cs typeface="微软雅黑" panose="020B0503020204020204" pitchFamily="34" charset="-122"/>
                        </a:rPr>
                        <a:t>TOP1</a:t>
                      </a:r>
                      <a:endParaRPr lang="en-US" altLang="zh-CN" sz="1500" b="0" spc="120">
                        <a:solidFill>
                          <a:schemeClr val="tx1"/>
                        </a:solidFill>
                        <a:uFillTx/>
                        <a:latin typeface="微软雅黑" panose="020B0503020204020204" pitchFamily="34" charset="-122"/>
                        <a:ea typeface="微软雅黑" panose="020B0503020204020204" pitchFamily="34" charset="-122"/>
                        <a:cs typeface="微软雅黑" panose="020B0503020204020204" pitchFamily="34" charset="-122"/>
                      </a:endParaRPr>
                    </a:p>
                  </a:txBody>
                  <a:tcPr marL="177800" marR="177800" marT="107950" marB="10795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r>
              <a:tr h="764540">
                <a:tc>
                  <a:txBody>
                    <a:bodyPr/>
                    <a:p>
                      <a:pPr indent="0" algn="l" fontAlgn="auto">
                        <a:lnSpc>
                          <a:spcPct val="120000"/>
                        </a:lnSpc>
                        <a:spcBef>
                          <a:spcPts val="0"/>
                        </a:spcBef>
                        <a:spcAft>
                          <a:spcPts val="0"/>
                        </a:spcAft>
                        <a:buNone/>
                      </a:pPr>
                      <a:r>
                        <a:rPr lang="zh-CN" altLang="en-US" sz="1500" b="0" spc="120" dirty="0">
                          <a:solidFill>
                            <a:schemeClr val="tx1"/>
                          </a:solidFill>
                          <a:uFillTx/>
                          <a:latin typeface="微软雅黑" panose="020B0503020204020204" pitchFamily="34" charset="-122"/>
                          <a:ea typeface="微软雅黑" panose="020B0503020204020204" pitchFamily="34" charset="-122"/>
                        </a:rPr>
                        <a:t>夏德林（重医附二院整形科主任</a:t>
                      </a:r>
                      <a:endParaRPr lang="zh-CN" altLang="en-US" sz="1500" b="0" spc="120" dirty="0">
                        <a:solidFill>
                          <a:schemeClr val="tx1"/>
                        </a:solidFill>
                        <a:uFillTx/>
                        <a:latin typeface="微软雅黑" panose="020B0503020204020204" pitchFamily="34" charset="-122"/>
                        <a:ea typeface="微软雅黑" panose="020B0503020204020204" pitchFamily="34" charset="-122"/>
                      </a:endParaRPr>
                    </a:p>
                  </a:txBody>
                  <a:tcPr marL="177800" marR="177800" marT="107950" marB="10795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lumMod val="20000"/>
                        <a:lumOff val="80000"/>
                      </a:schemeClr>
                    </a:solidFill>
                  </a:tcPr>
                </a:tc>
                <a:tc>
                  <a:txBody>
                    <a:bodyPr/>
                    <a:p>
                      <a:pPr indent="0" algn="l" fontAlgn="auto">
                        <a:lnSpc>
                          <a:spcPct val="120000"/>
                        </a:lnSpc>
                        <a:spcBef>
                          <a:spcPts val="0"/>
                        </a:spcBef>
                        <a:spcAft>
                          <a:spcPts val="0"/>
                        </a:spcAft>
                        <a:buNone/>
                      </a:pPr>
                      <a:r>
                        <a:rPr lang="zh-CN" altLang="en-US" sz="1500" b="0" spc="120" dirty="0">
                          <a:solidFill>
                            <a:schemeClr val="tx1"/>
                          </a:solidFill>
                          <a:uFillTx/>
                          <a:latin typeface="微软雅黑" panose="020B0503020204020204" pitchFamily="34" charset="-122"/>
                          <a:ea typeface="微软雅黑" panose="020B0503020204020204" pitchFamily="34" charset="-122"/>
                        </a:rPr>
                        <a:t>唇腭裂畸形与颅颌面外科整形方向</a:t>
                      </a:r>
                      <a:endParaRPr lang="zh-CN" altLang="en-US" sz="1500" b="0" spc="120" dirty="0">
                        <a:solidFill>
                          <a:schemeClr val="tx1"/>
                        </a:solidFill>
                        <a:uFillTx/>
                        <a:latin typeface="微软雅黑" panose="020B0503020204020204" pitchFamily="34" charset="-122"/>
                        <a:ea typeface="微软雅黑" panose="020B0503020204020204" pitchFamily="34" charset="-122"/>
                      </a:endParaRPr>
                    </a:p>
                  </a:txBody>
                  <a:tcPr marL="177800" marR="177800" marT="107950" marB="10795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lumMod val="20000"/>
                        <a:lumOff val="80000"/>
                      </a:schemeClr>
                    </a:solidFill>
                  </a:tcPr>
                </a:tc>
                <a:tc>
                  <a:txBody>
                    <a:bodyPr/>
                    <a:p>
                      <a:pPr indent="0" algn="l" fontAlgn="base">
                        <a:lnSpc>
                          <a:spcPct val="120000"/>
                        </a:lnSpc>
                        <a:spcBef>
                          <a:spcPts val="0"/>
                        </a:spcBef>
                        <a:spcAft>
                          <a:spcPts val="0"/>
                        </a:spcAft>
                      </a:pPr>
                      <a:r>
                        <a:rPr lang="zh-CN" altLang="en-US" sz="1500" b="0" i="0" spc="120">
                          <a:latin typeface="微软雅黑" panose="020B0503020204020204" pitchFamily="34" charset="-122"/>
                          <a:ea typeface="微软雅黑" panose="020B0503020204020204" pitchFamily="34" charset="-122"/>
                          <a:cs typeface="微软雅黑" panose="020B0503020204020204" pitchFamily="34" charset="-122"/>
                        </a:rPr>
                        <a:t>零差评手术，填补颅颌面整形（唇腭裂）短板</a:t>
                      </a:r>
                      <a:endParaRPr lang="zh-CN" altLang="en-US" sz="1500" b="0" i="0" spc="120">
                        <a:latin typeface="微软雅黑" panose="020B0503020204020204" pitchFamily="34" charset="-122"/>
                        <a:ea typeface="微软雅黑" panose="020B0503020204020204" pitchFamily="34" charset="-122"/>
                        <a:cs typeface="微软雅黑" panose="020B0503020204020204" pitchFamily="34" charset="-122"/>
                      </a:endParaRPr>
                    </a:p>
                  </a:txBody>
                  <a:tcPr marL="177800" marR="177800" marT="107950" marB="10795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lumMod val="20000"/>
                        <a:lumOff val="80000"/>
                      </a:schemeClr>
                    </a:solidFill>
                  </a:tcPr>
                </a:tc>
              </a:tr>
              <a:tr h="764540">
                <a:tc>
                  <a:txBody>
                    <a:bodyPr/>
                    <a:p>
                      <a:pPr indent="0" algn="l" fontAlgn="auto">
                        <a:lnSpc>
                          <a:spcPct val="120000"/>
                        </a:lnSpc>
                        <a:spcBef>
                          <a:spcPts val="0"/>
                        </a:spcBef>
                        <a:spcAft>
                          <a:spcPts val="0"/>
                        </a:spcAft>
                        <a:buNone/>
                      </a:pPr>
                      <a:r>
                        <a:rPr lang="zh-CN" altLang="en-US" sz="1500" b="0" spc="120" dirty="0">
                          <a:solidFill>
                            <a:schemeClr val="tx1"/>
                          </a:solidFill>
                          <a:uFillTx/>
                          <a:latin typeface="微软雅黑" panose="020B0503020204020204" pitchFamily="34" charset="-122"/>
                          <a:ea typeface="微软雅黑" panose="020B0503020204020204" pitchFamily="34" charset="-122"/>
                        </a:rPr>
                        <a:t>张朝梅（仁品耳鼻喉专家）</a:t>
                      </a:r>
                      <a:endParaRPr lang="zh-CN" altLang="en-US" sz="1500" b="0" spc="120" dirty="0">
                        <a:solidFill>
                          <a:schemeClr val="tx1"/>
                        </a:solidFill>
                        <a:uFillTx/>
                        <a:latin typeface="微软雅黑" panose="020B0503020204020204" pitchFamily="34" charset="-122"/>
                        <a:ea typeface="微软雅黑" panose="020B0503020204020204" pitchFamily="34" charset="-122"/>
                      </a:endParaRPr>
                    </a:p>
                  </a:txBody>
                  <a:tcPr marL="177800" marR="177800" marT="107950" marB="10795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p>
                      <a:pPr indent="0" algn="l" fontAlgn="auto">
                        <a:lnSpc>
                          <a:spcPct val="120000"/>
                        </a:lnSpc>
                        <a:spcBef>
                          <a:spcPts val="0"/>
                        </a:spcBef>
                        <a:spcAft>
                          <a:spcPts val="0"/>
                        </a:spcAft>
                        <a:buNone/>
                      </a:pPr>
                      <a:r>
                        <a:rPr lang="zh-CN" altLang="en-US" sz="1500" b="0" spc="120">
                          <a:solidFill>
                            <a:schemeClr val="tx1"/>
                          </a:solidFill>
                          <a:uFillTx/>
                          <a:latin typeface="微软雅黑" panose="020B0503020204020204" pitchFamily="34" charset="-122"/>
                          <a:ea typeface="微软雅黑" panose="020B0503020204020204" pitchFamily="34" charset="-122"/>
                        </a:rPr>
                        <a:t>耳畸形方向</a:t>
                      </a:r>
                      <a:endParaRPr lang="zh-CN" altLang="en-US" sz="1500" b="0" spc="120">
                        <a:solidFill>
                          <a:schemeClr val="tx1"/>
                        </a:solidFill>
                        <a:uFillTx/>
                        <a:latin typeface="微软雅黑" panose="020B0503020204020204" pitchFamily="34" charset="-122"/>
                        <a:ea typeface="微软雅黑" panose="020B0503020204020204" pitchFamily="34" charset="-122"/>
                      </a:endParaRPr>
                    </a:p>
                  </a:txBody>
                  <a:tcPr marL="177800" marR="177800" marT="107950" marB="10795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p>
                      <a:pPr indent="0" algn="l" fontAlgn="auto">
                        <a:lnSpc>
                          <a:spcPct val="120000"/>
                        </a:lnSpc>
                        <a:spcBef>
                          <a:spcPts val="0"/>
                        </a:spcBef>
                        <a:spcAft>
                          <a:spcPts val="0"/>
                        </a:spcAft>
                        <a:buNone/>
                      </a:pPr>
                      <a:r>
                        <a:rPr lang="en-US" altLang="zh-CN" sz="1500" b="1" spc="120" dirty="0">
                          <a:solidFill>
                            <a:srgbClr val="FF0000"/>
                          </a:solidFill>
                          <a:uFillTx/>
                          <a:latin typeface="微软雅黑" panose="020B0503020204020204" pitchFamily="34" charset="-122"/>
                          <a:ea typeface="微软雅黑" panose="020B0503020204020204" pitchFamily="34" charset="-122"/>
                          <a:cs typeface="微软雅黑" panose="020B0503020204020204" pitchFamily="34" charset="-122"/>
                        </a:rPr>
                        <a:t>50</a:t>
                      </a:r>
                      <a:r>
                        <a:rPr lang="zh-CN" altLang="en-US" sz="1500" b="1" spc="120" dirty="0">
                          <a:solidFill>
                            <a:srgbClr val="FF0000"/>
                          </a:solidFill>
                          <a:uFillTx/>
                          <a:latin typeface="微软雅黑" panose="020B0503020204020204" pitchFamily="34" charset="-122"/>
                          <a:ea typeface="微软雅黑" panose="020B0503020204020204" pitchFamily="34" charset="-122"/>
                          <a:cs typeface="微软雅黑" panose="020B0503020204020204" pitchFamily="34" charset="-122"/>
                        </a:rPr>
                        <a:t>万业绩</a:t>
                      </a:r>
                      <a:r>
                        <a:rPr lang="zh-CN" altLang="en-US" sz="1500" b="0" spc="120" dirty="0">
                          <a:solidFill>
                            <a:schemeClr val="tx1"/>
                          </a:solidFill>
                          <a:uFillTx/>
                          <a:latin typeface="微软雅黑" panose="020B0503020204020204" pitchFamily="34" charset="-122"/>
                          <a:ea typeface="微软雅黑" panose="020B0503020204020204" pitchFamily="34" charset="-122"/>
                          <a:cs typeface="微软雅黑" panose="020B0503020204020204" pitchFamily="34" charset="-122"/>
                        </a:rPr>
                        <a:t>增量，弥补先天性小耳畸形、后天耳畸形整形板短</a:t>
                      </a:r>
                      <a:endParaRPr lang="zh-CN" altLang="en-US" sz="1500" b="0" spc="120" dirty="0">
                        <a:solidFill>
                          <a:schemeClr val="tx1"/>
                        </a:solidFill>
                        <a:uFillTx/>
                        <a:latin typeface="微软雅黑" panose="020B0503020204020204" pitchFamily="34" charset="-122"/>
                        <a:ea typeface="微软雅黑" panose="020B0503020204020204" pitchFamily="34" charset="-122"/>
                        <a:cs typeface="微软雅黑" panose="020B0503020204020204" pitchFamily="34" charset="-122"/>
                      </a:endParaRPr>
                    </a:p>
                  </a:txBody>
                  <a:tcPr marL="177800" marR="177800" marT="107950" marB="10795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r>
              <a:tr h="764540">
                <a:tc>
                  <a:txBody>
                    <a:bodyPr/>
                    <a:p>
                      <a:pPr indent="0" algn="l" fontAlgn="auto">
                        <a:lnSpc>
                          <a:spcPct val="120000"/>
                        </a:lnSpc>
                        <a:spcBef>
                          <a:spcPts val="0"/>
                        </a:spcBef>
                        <a:spcAft>
                          <a:spcPts val="0"/>
                        </a:spcAft>
                        <a:buNone/>
                      </a:pPr>
                      <a:r>
                        <a:rPr lang="zh-CN" altLang="en-US" sz="1500" b="0" spc="120" dirty="0">
                          <a:solidFill>
                            <a:schemeClr val="tx1"/>
                          </a:solidFill>
                          <a:uFillTx/>
                          <a:latin typeface="微软雅黑" panose="020B0503020204020204" pitchFamily="34" charset="-122"/>
                          <a:ea typeface="微软雅黑" panose="020B0503020204020204" pitchFamily="34" charset="-122"/>
                        </a:rPr>
                        <a:t>陈亮（原西南医院整形科）</a:t>
                      </a:r>
                      <a:endParaRPr lang="zh-CN" altLang="en-US" sz="1500" b="0" spc="120" dirty="0">
                        <a:solidFill>
                          <a:schemeClr val="tx1"/>
                        </a:solidFill>
                        <a:uFillTx/>
                        <a:latin typeface="微软雅黑" panose="020B0503020204020204" pitchFamily="34" charset="-122"/>
                        <a:ea typeface="微软雅黑" panose="020B0503020204020204" pitchFamily="34" charset="-122"/>
                      </a:endParaRPr>
                    </a:p>
                  </a:txBody>
                  <a:tcPr marL="177800" marR="177800" marT="107950" marB="10795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lumMod val="20000"/>
                        <a:lumOff val="80000"/>
                      </a:schemeClr>
                    </a:solidFill>
                  </a:tcPr>
                </a:tc>
                <a:tc>
                  <a:txBody>
                    <a:bodyPr/>
                    <a:p>
                      <a:pPr indent="0" algn="l" fontAlgn="base">
                        <a:lnSpc>
                          <a:spcPct val="120000"/>
                        </a:lnSpc>
                        <a:spcBef>
                          <a:spcPts val="0"/>
                        </a:spcBef>
                        <a:spcAft>
                          <a:spcPts val="0"/>
                        </a:spcAft>
                      </a:pPr>
                      <a:r>
                        <a:rPr lang="zh-CN" altLang="en-US" sz="1500" b="0" i="0" spc="120">
                          <a:latin typeface="微软雅黑" panose="020B0503020204020204" pitchFamily="34" charset="-122"/>
                          <a:ea typeface="微软雅黑" panose="020B0503020204020204" pitchFamily="34" charset="-122"/>
                          <a:cs typeface="微软雅黑" panose="020B0503020204020204" pitchFamily="34" charset="-122"/>
                        </a:rPr>
                        <a:t>眼部整形方向</a:t>
                      </a:r>
                      <a:endParaRPr lang="zh-CN" altLang="en-US" sz="1500" b="0" i="0" spc="120">
                        <a:latin typeface="微软雅黑" panose="020B0503020204020204" pitchFamily="34" charset="-122"/>
                        <a:ea typeface="微软雅黑" panose="020B0503020204020204" pitchFamily="34" charset="-122"/>
                        <a:cs typeface="微软雅黑" panose="020B0503020204020204" pitchFamily="34" charset="-122"/>
                      </a:endParaRPr>
                    </a:p>
                  </a:txBody>
                  <a:tcPr marL="177800" marR="177800" marT="107950" marB="10795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lumMod val="20000"/>
                        <a:lumOff val="80000"/>
                      </a:schemeClr>
                    </a:solidFill>
                  </a:tcPr>
                </a:tc>
                <a:tc>
                  <a:txBody>
                    <a:bodyPr/>
                    <a:p>
                      <a:pPr indent="0" algn="l" fontAlgn="auto">
                        <a:lnSpc>
                          <a:spcPct val="120000"/>
                        </a:lnSpc>
                        <a:spcBef>
                          <a:spcPts val="0"/>
                        </a:spcBef>
                        <a:spcAft>
                          <a:spcPts val="0"/>
                        </a:spcAft>
                        <a:buNone/>
                      </a:pPr>
                      <a:r>
                        <a:rPr lang="zh-CN" altLang="en-US" sz="1500" b="0" spc="120">
                          <a:solidFill>
                            <a:schemeClr val="tx1"/>
                          </a:solidFill>
                          <a:uFillTx/>
                          <a:latin typeface="微软雅黑" panose="020B0503020204020204" pitchFamily="34" charset="-122"/>
                          <a:ea typeface="微软雅黑" panose="020B0503020204020204" pitchFamily="34" charset="-122"/>
                        </a:rPr>
                        <a:t>提升复杂眼修复技术层级</a:t>
                      </a:r>
                      <a:endParaRPr lang="zh-CN" altLang="en-US" sz="1500" b="0" spc="120">
                        <a:solidFill>
                          <a:schemeClr val="tx1"/>
                        </a:solidFill>
                        <a:uFillTx/>
                        <a:latin typeface="微软雅黑" panose="020B0503020204020204" pitchFamily="34" charset="-122"/>
                        <a:ea typeface="微软雅黑" panose="020B0503020204020204" pitchFamily="34" charset="-122"/>
                      </a:endParaRPr>
                    </a:p>
                  </a:txBody>
                  <a:tcPr marL="177800" marR="177800" marT="107950" marB="10795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lumMod val="20000"/>
                        <a:lumOff val="80000"/>
                      </a:schemeClr>
                    </a:solidFill>
                  </a:tcPr>
                </a:tc>
              </a:tr>
            </a:tbl>
          </a:graphicData>
        </a:graphic>
      </p:graphicFrame>
      <p:graphicFrame>
        <p:nvGraphicFramePr>
          <p:cNvPr id="11" name="表格 10"/>
          <p:cNvGraphicFramePr/>
          <p:nvPr>
            <p:custDataLst>
              <p:tags r:id="rId4"/>
            </p:custDataLst>
          </p:nvPr>
        </p:nvGraphicFramePr>
        <p:xfrm>
          <a:off x="457200" y="5768340"/>
          <a:ext cx="8444230" cy="820420"/>
        </p:xfrm>
        <a:graphic>
          <a:graphicData uri="http://schemas.openxmlformats.org/drawingml/2006/table">
            <a:tbl>
              <a:tblPr firstRow="1" bandRow="1">
                <a:tableStyleId>{5C22544A-7EE6-4342-B048-85BDC9FD1C3A}</a:tableStyleId>
              </a:tblPr>
              <a:tblGrid>
                <a:gridCol w="1429385"/>
                <a:gridCol w="7014845"/>
              </a:tblGrid>
              <a:tr h="820420">
                <a:tc>
                  <a:txBody>
                    <a:bodyPr/>
                    <a:p>
                      <a:pPr fontAlgn="ctr">
                        <a:buNone/>
                      </a:pPr>
                      <a:r>
                        <a:rPr lang="zh-CN" altLang="en-US" sz="1800">
                          <a:solidFill>
                            <a:schemeClr val="tx1"/>
                          </a:solidFill>
                          <a:latin typeface="微软雅黑" panose="020B0503020204020204" pitchFamily="34" charset="-122"/>
                          <a:ea typeface="微软雅黑" panose="020B0503020204020204" pitchFamily="34" charset="-122"/>
                          <a:sym typeface="+mn-ea"/>
                        </a:rPr>
                        <a:t>工作计划</a:t>
                      </a:r>
                      <a:endParaRPr lang="zh-CN" altLang="en-US" sz="1800">
                        <a:solidFill>
                          <a:schemeClr val="tx1"/>
                        </a:solidFill>
                        <a:latin typeface="微软雅黑" panose="020B0503020204020204" pitchFamily="34" charset="-122"/>
                        <a:ea typeface="微软雅黑" panose="020B0503020204020204" pitchFamily="34" charset="-122"/>
                        <a:sym typeface="+mn-ea"/>
                      </a:endParaRPr>
                    </a:p>
                  </a:txBody>
                  <a:tcPr anchor="ctr" anchorCtr="0">
                    <a:solidFill>
                      <a:schemeClr val="accent1">
                        <a:lumMod val="75000"/>
                      </a:schemeClr>
                    </a:solidFill>
                  </a:tcPr>
                </a:tc>
                <a:tc>
                  <a:txBody>
                    <a:bodyPr/>
                    <a:p>
                      <a:pPr fontAlgn="ctr">
                        <a:buNone/>
                      </a:pPr>
                      <a:r>
                        <a:rPr lang="zh-CN" altLang="en-US" sz="180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新增领域：鼻整形、形体整形、皮肤整形专家引入</a:t>
                      </a:r>
                      <a:endParaRPr lang="zh-CN" altLang="en-US" sz="180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pPr fontAlgn="ctr">
                        <a:buNone/>
                      </a:pPr>
                      <a:r>
                        <a:rPr lang="zh-CN" altLang="en-US" sz="180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私密项目：联合泌尿外科</a:t>
                      </a:r>
                      <a:r>
                        <a:rPr lang="en-US" altLang="zh-CN" sz="180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180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妇产科，打造李新、余雪梅抖音黄</a:t>
                      </a:r>
                      <a:r>
                        <a:rPr lang="en-US" altLang="zh-CN" sz="180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VIP</a:t>
                      </a:r>
                      <a:endParaRPr lang="en-US" altLang="zh-CN" sz="180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txBody>
                  <a:tcPr anchor="ctr" anchorCtr="0">
                    <a:solidFill>
                      <a:schemeClr val="accent1">
                        <a:lumMod val="40000"/>
                        <a:lumOff val="60000"/>
                      </a:schemeClr>
                    </a:solidFill>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graphicFrame>
        <p:nvGraphicFramePr>
          <p:cNvPr id="2" name="表格 1"/>
          <p:cNvGraphicFramePr/>
          <p:nvPr>
            <p:custDataLst>
              <p:tags r:id="rId2"/>
            </p:custDataLst>
          </p:nvPr>
        </p:nvGraphicFramePr>
        <p:xfrm>
          <a:off x="395605" y="1008380"/>
          <a:ext cx="8448675" cy="1492250"/>
        </p:xfrm>
        <a:graphic>
          <a:graphicData uri="http://schemas.openxmlformats.org/drawingml/2006/table">
            <a:tbl>
              <a:tblPr firstRow="1" bandRow="1">
                <a:tableStyleId>{5C22544A-7EE6-4342-B048-85BDC9FD1C3A}</a:tableStyleId>
              </a:tblPr>
              <a:tblGrid>
                <a:gridCol w="2011680"/>
                <a:gridCol w="6436995"/>
              </a:tblGrid>
              <a:tr h="466090">
                <a:tc gridSpan="2">
                  <a:txBody>
                    <a:bodyPr/>
                    <a:p>
                      <a:pPr>
                        <a:buNone/>
                      </a:pPr>
                      <a:r>
                        <a:rPr lang="zh-CN" altLang="en-US" sz="2400" spc="130" dirty="0">
                          <a:solidFill>
                            <a:schemeClr val="bg1"/>
                          </a:solidFill>
                          <a:uFillTx/>
                          <a:latin typeface="微软雅黑" panose="020B0503020204020204" pitchFamily="34" charset="-122"/>
                          <a:ea typeface="微软雅黑" panose="020B0503020204020204" pitchFamily="34" charset="-122"/>
                          <a:cs typeface="微软雅黑" panose="020B0503020204020204" pitchFamily="34" charset="-122"/>
                        </a:rPr>
                        <a:t>眼科</a:t>
                      </a:r>
                      <a:endParaRPr lang="zh-CN" altLang="en-US" sz="2400" spc="130" dirty="0">
                        <a:solidFill>
                          <a:schemeClr val="bg1"/>
                        </a:solidFill>
                        <a:uFillTx/>
                        <a:latin typeface="微软雅黑" panose="020B0503020204020204" pitchFamily="34" charset="-122"/>
                        <a:ea typeface="微软雅黑" panose="020B0503020204020204" pitchFamily="34" charset="-122"/>
                        <a:cs typeface="微软雅黑" panose="020B0503020204020204" pitchFamily="34" charset="-122"/>
                      </a:endParaRPr>
                    </a:p>
                  </a:txBody>
                  <a:tcPr anchor="ctr" anchorCtr="1"/>
                </a:tc>
                <a:tc hMerge="1">
                  <a:tcPr anchor="ctr" anchorCtr="1"/>
                </a:tc>
              </a:tr>
              <a:tr h="373380">
                <a:tc>
                  <a:txBody>
                    <a:bodyPr/>
                    <a:p>
                      <a:pPr>
                        <a:buNone/>
                      </a:pPr>
                      <a:r>
                        <a:rPr lang="zh-CN" altLang="en-US" sz="1800">
                          <a:latin typeface="微软雅黑" panose="020B0503020204020204" pitchFamily="34" charset="-122"/>
                          <a:ea typeface="微软雅黑" panose="020B0503020204020204" pitchFamily="34" charset="-122"/>
                          <a:sym typeface="+mn-ea"/>
                        </a:rPr>
                        <a:t>合作专家</a:t>
                      </a:r>
                      <a:endParaRPr lang="zh-CN" altLang="en-US">
                        <a:latin typeface="微软雅黑" panose="020B0503020204020204" pitchFamily="34" charset="-122"/>
                        <a:ea typeface="微软雅黑" panose="020B0503020204020204" pitchFamily="34" charset="-122"/>
                      </a:endParaRPr>
                    </a:p>
                  </a:txBody>
                  <a:tcPr/>
                </a:tc>
                <a:tc>
                  <a:txBody>
                    <a:bodyPr/>
                    <a:p>
                      <a:pPr>
                        <a:buNone/>
                      </a:pPr>
                      <a:r>
                        <a:rPr lang="zh-CN" altLang="en-US">
                          <a:latin typeface="微软雅黑" panose="020B0503020204020204" pitchFamily="34" charset="-122"/>
                          <a:ea typeface="微软雅黑" panose="020B0503020204020204" pitchFamily="34" charset="-122"/>
                        </a:rPr>
                        <a:t>白继、李付亮，弥补屈光和白内障病种短板</a:t>
                      </a:r>
                      <a:endParaRPr lang="zh-CN" altLang="en-US">
                        <a:latin typeface="微软雅黑" panose="020B0503020204020204" pitchFamily="34" charset="-122"/>
                        <a:ea typeface="微软雅黑" panose="020B0503020204020204" pitchFamily="34" charset="-122"/>
                      </a:endParaRPr>
                    </a:p>
                  </a:txBody>
                  <a:tcPr/>
                </a:tc>
              </a:tr>
              <a:tr h="652780">
                <a:tc>
                  <a:txBody>
                    <a:bodyPr/>
                    <a:p>
                      <a:pPr>
                        <a:buNone/>
                      </a:pPr>
                      <a:r>
                        <a:rPr lang="zh-CN" altLang="en-US" sz="1800">
                          <a:latin typeface="微软雅黑" panose="020B0503020204020204" pitchFamily="34" charset="-122"/>
                          <a:ea typeface="微软雅黑" panose="020B0503020204020204" pitchFamily="34" charset="-122"/>
                          <a:sym typeface="+mn-ea"/>
                        </a:rPr>
                        <a:t>下一步计划</a:t>
                      </a:r>
                      <a:endParaRPr lang="zh-CN" altLang="en-US" sz="1800">
                        <a:latin typeface="微软雅黑" panose="020B0503020204020204" pitchFamily="34" charset="-122"/>
                        <a:ea typeface="微软雅黑" panose="020B0503020204020204" pitchFamily="34" charset="-122"/>
                      </a:endParaRPr>
                    </a:p>
                  </a:txBody>
                  <a:tcPr/>
                </a:tc>
                <a:tc>
                  <a:txBody>
                    <a:bodyPr/>
                    <a:p>
                      <a:pPr>
                        <a:buNone/>
                      </a:pPr>
                      <a:r>
                        <a:rPr lang="zh-CN" altLang="en-US" sz="1800">
                          <a:latin typeface="微软雅黑" panose="020B0503020204020204" pitchFamily="34" charset="-122"/>
                          <a:ea typeface="微软雅黑" panose="020B0503020204020204" pitchFamily="34" charset="-122"/>
                        </a:rPr>
                        <a:t>赴银海眼科学习中医眼科技术</a:t>
                      </a:r>
                      <a:endParaRPr lang="zh-CN" altLang="en-US" sz="1800">
                        <a:latin typeface="微软雅黑" panose="020B0503020204020204" pitchFamily="34" charset="-122"/>
                        <a:ea typeface="微软雅黑" panose="020B0503020204020204" pitchFamily="34" charset="-122"/>
                      </a:endParaRPr>
                    </a:p>
                    <a:p>
                      <a:pPr>
                        <a:buNone/>
                      </a:pPr>
                      <a:r>
                        <a:rPr lang="zh-CN" altLang="en-US" sz="1800">
                          <a:latin typeface="微软雅黑" panose="020B0503020204020204" pitchFamily="34" charset="-122"/>
                          <a:ea typeface="微软雅黑" panose="020B0503020204020204" pitchFamily="34" charset="-122"/>
                        </a:rPr>
                        <a:t>重点布局视功能训练+儿童近视防控</a:t>
                      </a:r>
                      <a:endParaRPr lang="zh-CN" altLang="en-US" sz="1800">
                        <a:latin typeface="微软雅黑" panose="020B0503020204020204" pitchFamily="34" charset="-122"/>
                        <a:ea typeface="微软雅黑" panose="020B0503020204020204" pitchFamily="34" charset="-122"/>
                      </a:endParaRPr>
                    </a:p>
                  </a:txBody>
                  <a:tcPr/>
                </a:tc>
              </a:tr>
            </a:tbl>
          </a:graphicData>
        </a:graphic>
      </p:graphicFrame>
      <p:graphicFrame>
        <p:nvGraphicFramePr>
          <p:cNvPr id="3" name="表格 2"/>
          <p:cNvGraphicFramePr/>
          <p:nvPr>
            <p:custDataLst>
              <p:tags r:id="rId3"/>
            </p:custDataLst>
          </p:nvPr>
        </p:nvGraphicFramePr>
        <p:xfrm>
          <a:off x="417830" y="3402330"/>
          <a:ext cx="8448675" cy="1492250"/>
        </p:xfrm>
        <a:graphic>
          <a:graphicData uri="http://schemas.openxmlformats.org/drawingml/2006/table">
            <a:tbl>
              <a:tblPr firstRow="1" bandRow="1">
                <a:tableStyleId>{5C22544A-7EE6-4342-B048-85BDC9FD1C3A}</a:tableStyleId>
              </a:tblPr>
              <a:tblGrid>
                <a:gridCol w="2011680"/>
                <a:gridCol w="6436995"/>
              </a:tblGrid>
              <a:tr h="466090">
                <a:tc gridSpan="2">
                  <a:txBody>
                    <a:bodyPr/>
                    <a:p>
                      <a:pPr>
                        <a:buNone/>
                      </a:pPr>
                      <a:r>
                        <a:rPr lang="zh-CN" altLang="en-US" sz="2400" spc="130" dirty="0">
                          <a:solidFill>
                            <a:schemeClr val="bg1"/>
                          </a:solidFill>
                          <a:uFillTx/>
                          <a:latin typeface="微软雅黑" panose="020B0503020204020204" pitchFamily="34" charset="-122"/>
                          <a:ea typeface="微软雅黑" panose="020B0503020204020204" pitchFamily="34" charset="-122"/>
                          <a:cs typeface="微软雅黑" panose="020B0503020204020204" pitchFamily="34" charset="-122"/>
                        </a:rPr>
                        <a:t>口腔科</a:t>
                      </a:r>
                      <a:endParaRPr lang="zh-CN" altLang="en-US" sz="2400" spc="130" dirty="0">
                        <a:solidFill>
                          <a:schemeClr val="bg1"/>
                        </a:solidFill>
                        <a:uFillTx/>
                        <a:latin typeface="微软雅黑" panose="020B0503020204020204" pitchFamily="34" charset="-122"/>
                        <a:ea typeface="微软雅黑" panose="020B0503020204020204" pitchFamily="34" charset="-122"/>
                        <a:cs typeface="微软雅黑" panose="020B0503020204020204" pitchFamily="34" charset="-122"/>
                      </a:endParaRPr>
                    </a:p>
                  </a:txBody>
                  <a:tcPr anchor="ctr" anchorCtr="1"/>
                </a:tc>
                <a:tc hMerge="1">
                  <a:tcPr anchor="ctr" anchorCtr="1"/>
                </a:tc>
              </a:tr>
              <a:tr h="373380">
                <a:tc>
                  <a:txBody>
                    <a:bodyPr/>
                    <a:p>
                      <a:pPr>
                        <a:buNone/>
                      </a:pPr>
                      <a:r>
                        <a:rPr lang="zh-CN" altLang="en-US" sz="1800">
                          <a:latin typeface="微软雅黑" panose="020B0503020204020204" pitchFamily="34" charset="-122"/>
                          <a:ea typeface="微软雅黑" panose="020B0503020204020204" pitchFamily="34" charset="-122"/>
                          <a:sym typeface="+mn-ea"/>
                        </a:rPr>
                        <a:t>合作专家</a:t>
                      </a:r>
                      <a:endParaRPr lang="zh-CN" altLang="en-US">
                        <a:latin typeface="微软雅黑" panose="020B0503020204020204" pitchFamily="34" charset="-122"/>
                        <a:ea typeface="微软雅黑" panose="020B0503020204020204" pitchFamily="34" charset="-122"/>
                      </a:endParaRPr>
                    </a:p>
                  </a:txBody>
                  <a:tcPr/>
                </a:tc>
                <a:tc>
                  <a:txBody>
                    <a:bodyPr/>
                    <a:p>
                      <a:pPr>
                        <a:buNone/>
                      </a:pPr>
                      <a:endParaRPr lang="zh-CN" altLang="en-US">
                        <a:latin typeface="微软雅黑" panose="020B0503020204020204" pitchFamily="34" charset="-122"/>
                        <a:ea typeface="微软雅黑" panose="020B0503020204020204" pitchFamily="34" charset="-122"/>
                      </a:endParaRPr>
                    </a:p>
                  </a:txBody>
                  <a:tcPr/>
                </a:tc>
              </a:tr>
              <a:tr h="652780">
                <a:tc>
                  <a:txBody>
                    <a:bodyPr/>
                    <a:p>
                      <a:pPr>
                        <a:buNone/>
                      </a:pPr>
                      <a:r>
                        <a:rPr lang="zh-CN" altLang="en-US" sz="1800">
                          <a:latin typeface="微软雅黑" panose="020B0503020204020204" pitchFamily="34" charset="-122"/>
                          <a:ea typeface="微软雅黑" panose="020B0503020204020204" pitchFamily="34" charset="-122"/>
                          <a:sym typeface="+mn-ea"/>
                        </a:rPr>
                        <a:t>下一步计划</a:t>
                      </a:r>
                      <a:endParaRPr lang="zh-CN" altLang="en-US" sz="1800">
                        <a:latin typeface="微软雅黑" panose="020B0503020204020204" pitchFamily="34" charset="-122"/>
                        <a:ea typeface="微软雅黑" panose="020B0503020204020204" pitchFamily="34" charset="-122"/>
                      </a:endParaRPr>
                    </a:p>
                  </a:txBody>
                  <a:tcPr/>
                </a:tc>
                <a:tc>
                  <a:txBody>
                    <a:bodyPr/>
                    <a:p>
                      <a:pPr>
                        <a:buNone/>
                      </a:pPr>
                      <a:endParaRPr lang="zh-CN" altLang="en-US" sz="1800">
                        <a:latin typeface="微软雅黑" panose="020B0503020204020204" pitchFamily="34" charset="-122"/>
                        <a:ea typeface="微软雅黑" panose="020B0503020204020204" pitchFamily="34" charset="-122"/>
                      </a:endParaRPr>
                    </a:p>
                  </a:txBody>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ctrTitle" idx="16385"/>
            <p:custDataLst>
              <p:tags r:id="rId2"/>
            </p:custDataLst>
          </p:nvPr>
        </p:nvSpPr>
        <p:spPr>
          <a:xfrm>
            <a:off x="376555" y="365125"/>
            <a:ext cx="6858000" cy="645160"/>
          </a:xfrm>
        </p:spPr>
        <p:txBody>
          <a:bodyPr>
            <a:normAutofit fontScale="90000"/>
          </a:bodyPr>
          <a:p>
            <a:pPr algn="l"/>
            <a:r>
              <a:rPr lang="zh-CN" altLang="en-US" sz="2400" b="0">
                <a:solidFill>
                  <a:srgbClr val="000000"/>
                </a:solidFill>
                <a:latin typeface="微软雅黑" panose="020B0503020204020204" pitchFamily="34" charset="-122"/>
                <a:ea typeface="微软雅黑" panose="020B0503020204020204" pitchFamily="34" charset="-122"/>
                <a:sym typeface="+mn-ea"/>
              </a:rPr>
              <a:t>六、培育新增长极</a:t>
            </a:r>
            <a:r>
              <a:rPr lang="en-US" altLang="zh-CN" sz="2400" b="0">
                <a:solidFill>
                  <a:srgbClr val="000000"/>
                </a:solidFill>
                <a:latin typeface="微软雅黑" panose="020B0503020204020204" pitchFamily="34" charset="-122"/>
                <a:ea typeface="微软雅黑" panose="020B0503020204020204" pitchFamily="34" charset="-122"/>
                <a:sym typeface="+mn-ea"/>
              </a:rPr>
              <a:t> — </a:t>
            </a:r>
            <a:r>
              <a:rPr lang="zh-CN" altLang="en-US" sz="2400" b="0">
                <a:solidFill>
                  <a:srgbClr val="000000"/>
                </a:solidFill>
                <a:latin typeface="微软雅黑" panose="020B0503020204020204" pitchFamily="34" charset="-122"/>
                <a:ea typeface="微软雅黑" panose="020B0503020204020204" pitchFamily="34" charset="-122"/>
                <a:sym typeface="+mn-ea"/>
              </a:rPr>
              <a:t>治未病中心</a:t>
            </a:r>
            <a:endParaRPr lang="zh-CN" altLang="en-US" sz="2800" b="1">
              <a:solidFill>
                <a:srgbClr val="2E75B5"/>
              </a:solidFill>
              <a:latin typeface="微软雅黑" panose="020B0503020204020204" pitchFamily="34" charset="-122"/>
              <a:ea typeface="微软雅黑" panose="020B0503020204020204" pitchFamily="34" charset="-122"/>
              <a:sym typeface="+mn-ea"/>
            </a:endParaRPr>
          </a:p>
        </p:txBody>
      </p:sp>
      <p:sp>
        <p:nvSpPr>
          <p:cNvPr id="7" name="矩形: 圆角 1"/>
          <p:cNvSpPr/>
          <p:nvPr>
            <p:custDataLst>
              <p:tags r:id="rId3"/>
            </p:custDataLst>
          </p:nvPr>
        </p:nvSpPr>
        <p:spPr>
          <a:xfrm>
            <a:off x="196850" y="3228975"/>
            <a:ext cx="8446770" cy="892800"/>
          </a:xfrm>
          <a:prstGeom prst="roundRect">
            <a:avLst>
              <a:gd name="adj" fmla="val 10881"/>
            </a:avLst>
          </a:prstGeom>
          <a:solidFill>
            <a:srgbClr val="FFFFFF"/>
          </a:solidFill>
          <a:ln w="25400">
            <a:solidFill>
              <a:schemeClr val="accent3"/>
            </a:solidFill>
          </a:ln>
          <a:effectLst>
            <a:outerShdw blurRad="203200" dist="76200" dir="5400000" algn="t" rotWithShape="0">
              <a:schemeClr val="accent3">
                <a:alpha val="16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8" name="正文"/>
          <p:cNvSpPr txBox="1"/>
          <p:nvPr>
            <p:custDataLst>
              <p:tags r:id="rId4"/>
            </p:custDataLst>
          </p:nvPr>
        </p:nvSpPr>
        <p:spPr>
          <a:xfrm>
            <a:off x="1280795" y="3221990"/>
            <a:ext cx="7360285" cy="814070"/>
          </a:xfrm>
          <a:prstGeom prst="rect">
            <a:avLst/>
          </a:prstGeom>
          <a:noFill/>
        </p:spPr>
        <p:txBody>
          <a:bodyPr wrap="square" lIns="0" tIns="0" rIns="0" bIns="72000" rtlCol="0" anchor="ctr" anchorCtr="0">
            <a:normAutofit fontScale="90000"/>
          </a:bodyPr>
          <a:lstStyle>
            <a:defPPr>
              <a:defRPr lang="zh-CN"/>
            </a:defPPr>
            <a:lvl1pPr indent="0" algn="just" fontAlgn="auto">
              <a:lnSpc>
                <a:spcPct val="130000"/>
              </a:lnSpc>
              <a:spcAft>
                <a:spcPts val="1000"/>
              </a:spcAft>
              <a:defRPr sz="1600">
                <a:solidFill>
                  <a:schemeClr val="tx1">
                    <a:lumMod val="65000"/>
                    <a:lumOff val="35000"/>
                  </a:schemeClr>
                </a:solidFill>
                <a:uFillTx/>
                <a:latin typeface="+中文正文" charset="0"/>
              </a:defRPr>
            </a:lvl1pPr>
          </a:lstStyle>
          <a:p>
            <a:pPr marR="0" algn="l">
              <a:lnSpc>
                <a:spcPct val="150000"/>
              </a:lnSpc>
              <a:spcBef>
                <a:spcPts val="0"/>
              </a:spcBef>
              <a:spcAft>
                <a:spcPts val="0"/>
              </a:spcAft>
              <a:buClrTx/>
              <a:buSzTx/>
              <a:buFont typeface="Wingdings" panose="05000000000000000000" charset="0"/>
              <a:buNone/>
            </a:pPr>
            <a:r>
              <a:rPr lang="zh-CN" altLang="en-US" sz="2400" kern="1200" spc="130" dirty="0" b="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rPr>
              <a:t>新增足脊康复、针刀治疗业务，</a:t>
            </a:r>
            <a:r>
              <a:rPr lang="en-US" altLang="zh-CN" sz="2400" kern="1200" spc="130" dirty="0" b="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rPr>
              <a:t>1 - 6</a:t>
            </a:r>
            <a:r>
              <a:rPr lang="zh-CN" altLang="en-US" sz="2400" kern="1200" spc="130" dirty="0" b="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rPr>
              <a:t>月新增收入</a:t>
            </a:r>
            <a:r>
              <a:rPr lang="en-US" altLang="zh-CN" sz="2400" kern="1200" spc="130" dirty="0" b="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rPr>
              <a:t>37.5</a:t>
            </a:r>
            <a:r>
              <a:rPr lang="zh-CN" altLang="en-US" sz="2400" kern="1200" spc="130" dirty="0" b="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rPr>
              <a:t>万；</a:t>
            </a:r>
            <a:endParaRPr lang="zh-CN" altLang="en-US" sz="1800" kern="1200" spc="130" dirty="0">
              <a:solidFill>
                <a:srgbClr val="404040"/>
              </a:solidFill>
              <a:effectLst/>
              <a:latin typeface="微软雅黑" panose="020B0503020204020204" pitchFamily="34" charset="-122"/>
              <a:ea typeface="微软雅黑" panose="020B0503020204020204" pitchFamily="34" charset="-122"/>
              <a:cs typeface="微软雅黑" panose="020B0503020204020204" pitchFamily="34" charset="-122"/>
            </a:endParaRPr>
          </a:p>
          <a:p>
            <a:pPr marR="0" algn="l">
              <a:lnSpc>
                <a:spcPct val="150000"/>
              </a:lnSpc>
              <a:spcBef>
                <a:spcPts val="0"/>
              </a:spcBef>
              <a:spcAft>
                <a:spcPts val="0"/>
              </a:spcAft>
              <a:buClrTx/>
              <a:buSzTx/>
              <a:buFont typeface="Wingdings" panose="05000000000000000000" charset="0"/>
              <a:buNone/>
            </a:pPr>
            <a:r>
              <a:rPr lang="zh-CN" altLang="en-US" sz="2400" spc="130" dirty="0" b="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sym typeface="+mn-ea"/>
              </a:rPr>
              <a:t>推出埋线特色项目，针对失眠、减肥、胃肠调理等，上线</a:t>
            </a:r>
            <a:r>
              <a:rPr lang="en-US" altLang="zh-CN" sz="2400" spc="130" dirty="0" b="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sym typeface="+mn-ea"/>
              </a:rPr>
              <a:t>35</a:t>
            </a:r>
            <a:r>
              <a:rPr lang="zh-CN" altLang="en-US" sz="2400" spc="130" dirty="0" b="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sym typeface="+mn-ea"/>
              </a:rPr>
              <a:t>项线上套餐产品</a:t>
            </a:r>
            <a:endParaRPr lang="zh-CN" altLang="en-US" sz="1800" kern="1200" spc="130" dirty="0">
              <a:solidFill>
                <a:srgbClr val="404040"/>
              </a:solidFill>
              <a:effectLst/>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9" name="矩形: 圆角 3"/>
          <p:cNvSpPr/>
          <p:nvPr>
            <p:custDataLst>
              <p:tags r:id="rId5"/>
            </p:custDataLst>
          </p:nvPr>
        </p:nvSpPr>
        <p:spPr>
          <a:xfrm>
            <a:off x="187960" y="3226435"/>
            <a:ext cx="1080000" cy="892800"/>
          </a:xfrm>
          <a:prstGeom prst="roundRect">
            <a:avLst>
              <a:gd name="adj" fmla="val 10881"/>
            </a:avLst>
          </a:prstGeom>
          <a:gradFill flip="none" rotWithShape="1">
            <a:gsLst>
              <a:gs pos="69000">
                <a:schemeClr val="accent3">
                  <a:alpha val="100000"/>
                </a:schemeClr>
              </a:gs>
              <a:gs pos="0">
                <a:schemeClr val="accent3">
                  <a:lumMod val="60000"/>
                  <a:lumOff val="40000"/>
                  <a:alpha val="100000"/>
                </a:schemeClr>
              </a:gs>
            </a:gsLst>
            <a:lin ang="2700000" scaled="1"/>
            <a:tileRect/>
          </a:gradFill>
          <a:ln w="25400">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lnSpc>
                <a:spcPct val="130000"/>
              </a:lnSpc>
            </a:pPr>
            <a:r>
              <a:rPr lang="en-US" altLang="zh-CN" sz="2400" b="0" dirty="0">
                <a:solidFill>
                  <a:srgbClr val="000000"/>
                </a:solidFill>
                <a:latin typeface="微软雅黑" panose="020B0503020204020204" pitchFamily="34" charset="-122"/>
                <a:ea typeface="微软雅黑" panose="020B0503020204020204" pitchFamily="34" charset="-122"/>
              </a:rPr>
              <a:t>3</a:t>
            </a:r>
            <a:endParaRPr lang="en-US" altLang="zh-CN" sz="2600" b="1" dirty="0">
              <a:gradFill flip="none" rotWithShape="1">
                <a:gsLst>
                  <a:gs pos="69000">
                    <a:schemeClr val="accent1">
                      <a:lumMod val="20000"/>
                      <a:lumOff val="80000"/>
                      <a:alpha val="100000"/>
                    </a:schemeClr>
                  </a:gs>
                  <a:gs pos="0">
                    <a:srgbClr val="FFFFFF"/>
                  </a:gs>
                </a:gsLst>
                <a:lin ang="16200000" scaled="1"/>
                <a:tileRect/>
              </a:gradFill>
              <a:latin typeface="微软雅黑" panose="020B0503020204020204" pitchFamily="34" charset="-122"/>
              <a:ea typeface="微软雅黑" panose="020B0503020204020204" pitchFamily="34" charset="-122"/>
            </a:endParaRPr>
          </a:p>
        </p:txBody>
      </p:sp>
      <p:sp>
        <p:nvSpPr>
          <p:cNvPr id="10" name="矩形: 圆角 4"/>
          <p:cNvSpPr/>
          <p:nvPr>
            <p:custDataLst>
              <p:tags r:id="rId6"/>
            </p:custDataLst>
          </p:nvPr>
        </p:nvSpPr>
        <p:spPr>
          <a:xfrm>
            <a:off x="196850" y="2289175"/>
            <a:ext cx="8446770" cy="888365"/>
          </a:xfrm>
          <a:prstGeom prst="roundRect">
            <a:avLst>
              <a:gd name="adj" fmla="val 10881"/>
            </a:avLst>
          </a:prstGeom>
          <a:solidFill>
            <a:srgbClr val="FFFFFF"/>
          </a:solidFill>
          <a:ln w="25400">
            <a:solidFill>
              <a:schemeClr val="accent2"/>
            </a:solidFill>
          </a:ln>
          <a:effectLst>
            <a:outerShdw blurRad="203200" dist="76200" dir="5400000" algn="t" rotWithShape="0">
              <a:schemeClr val="accent2">
                <a:alpha val="16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3" name="正文"/>
          <p:cNvSpPr txBox="1"/>
          <p:nvPr>
            <p:custDataLst>
              <p:tags r:id="rId7"/>
            </p:custDataLst>
          </p:nvPr>
        </p:nvSpPr>
        <p:spPr>
          <a:xfrm>
            <a:off x="1267460" y="2260600"/>
            <a:ext cx="7269480" cy="895985"/>
          </a:xfrm>
          <a:prstGeom prst="rect">
            <a:avLst/>
          </a:prstGeom>
          <a:noFill/>
        </p:spPr>
        <p:txBody>
          <a:bodyPr wrap="square" lIns="0" tIns="0" rIns="0" bIns="72000" rtlCol="0" anchor="ctr" anchorCtr="0">
            <a:normAutofit lnSpcReduction="10000"/>
          </a:bodyPr>
          <a:lstStyle>
            <a:defPPr>
              <a:defRPr lang="zh-CN"/>
            </a:defPPr>
            <a:lvl1pPr indent="0" algn="just" fontAlgn="auto">
              <a:lnSpc>
                <a:spcPct val="130000"/>
              </a:lnSpc>
              <a:spcAft>
                <a:spcPts val="1000"/>
              </a:spcAft>
              <a:defRPr sz="1600">
                <a:solidFill>
                  <a:schemeClr val="tx1">
                    <a:lumMod val="65000"/>
                    <a:lumOff val="35000"/>
                  </a:schemeClr>
                </a:solidFill>
                <a:uFillTx/>
                <a:latin typeface="+中文正文" charset="0"/>
              </a:defRPr>
            </a:lvl1pPr>
          </a:lstStyle>
          <a:p>
            <a:pPr marL="0" marR="0" indent="0" algn="l">
              <a:lnSpc>
                <a:spcPct val="150000"/>
              </a:lnSpc>
              <a:spcBef>
                <a:spcPts val="0"/>
              </a:spcBef>
              <a:spcAft>
                <a:spcPts val="0"/>
              </a:spcAft>
            </a:pPr>
            <a:r>
              <a:rPr lang="zh-CN" altLang="en-US" sz="2400" kern="1200" spc="130" dirty="0" b="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rPr>
              <a:t>引进中医专家1人、中医技师1人、兼职皮肤医师1人、皮肤技师1人、中医及皮肤专职咨询客服1人</a:t>
            </a:r>
            <a:endParaRPr lang="zh-CN" altLang="en-US" sz="1800" kern="1200" spc="130" dirty="0">
              <a:solidFill>
                <a:srgbClr val="404040"/>
              </a:solidFill>
              <a:effectLst/>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6" name="矩形: 圆角 10"/>
          <p:cNvSpPr/>
          <p:nvPr>
            <p:custDataLst>
              <p:tags r:id="rId8"/>
            </p:custDataLst>
          </p:nvPr>
        </p:nvSpPr>
        <p:spPr>
          <a:xfrm>
            <a:off x="188119" y="2287767"/>
            <a:ext cx="1080000" cy="892800"/>
          </a:xfrm>
          <a:prstGeom prst="roundRect">
            <a:avLst>
              <a:gd name="adj" fmla="val 10881"/>
            </a:avLst>
          </a:prstGeom>
          <a:gradFill flip="none" rotWithShape="1">
            <a:gsLst>
              <a:gs pos="69000">
                <a:schemeClr val="accent2">
                  <a:alpha val="100000"/>
                </a:schemeClr>
              </a:gs>
              <a:gs pos="0">
                <a:schemeClr val="accent2">
                  <a:lumMod val="60000"/>
                  <a:lumOff val="40000"/>
                  <a:alpha val="100000"/>
                </a:schemeClr>
              </a:gs>
            </a:gsLst>
            <a:lin ang="2700000" scaled="1"/>
            <a:tileRect/>
          </a:gradFill>
          <a:ln w="25400">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lnSpc>
                <a:spcPct val="130000"/>
              </a:lnSpc>
            </a:pPr>
            <a:r>
              <a:rPr lang="en-US" altLang="zh-CN" sz="2400" b="0" dirty="0">
                <a:solidFill>
                  <a:srgbClr val="000000"/>
                </a:solidFill>
                <a:latin typeface="微软雅黑" panose="020B0503020204020204" pitchFamily="34" charset="-122"/>
                <a:ea typeface="微软雅黑" panose="020B0503020204020204" pitchFamily="34" charset="-122"/>
              </a:rPr>
              <a:t>2</a:t>
            </a:r>
            <a:endParaRPr lang="en-US" altLang="zh-CN" sz="2600" b="1" dirty="0">
              <a:gradFill flip="none" rotWithShape="1">
                <a:gsLst>
                  <a:gs pos="69000">
                    <a:schemeClr val="accent1">
                      <a:lumMod val="20000"/>
                      <a:lumOff val="80000"/>
                      <a:alpha val="100000"/>
                    </a:schemeClr>
                  </a:gs>
                  <a:gs pos="0">
                    <a:srgbClr val="FFFFFF"/>
                  </a:gs>
                </a:gsLst>
                <a:lin ang="16200000" scaled="1"/>
                <a:tileRect/>
              </a:gradFill>
              <a:latin typeface="微软雅黑" panose="020B0503020204020204" pitchFamily="34" charset="-122"/>
              <a:ea typeface="微软雅黑" panose="020B0503020204020204" pitchFamily="34" charset="-122"/>
            </a:endParaRPr>
          </a:p>
        </p:txBody>
      </p:sp>
      <p:sp>
        <p:nvSpPr>
          <p:cNvPr id="18" name="矩形: 圆角 11"/>
          <p:cNvSpPr/>
          <p:nvPr>
            <p:custDataLst>
              <p:tags r:id="rId9"/>
            </p:custDataLst>
          </p:nvPr>
        </p:nvSpPr>
        <p:spPr>
          <a:xfrm>
            <a:off x="196850" y="1355090"/>
            <a:ext cx="8446770" cy="888365"/>
          </a:xfrm>
          <a:prstGeom prst="roundRect">
            <a:avLst>
              <a:gd name="adj" fmla="val 10881"/>
            </a:avLst>
          </a:prstGeom>
          <a:solidFill>
            <a:srgbClr val="FFFFFF"/>
          </a:solidFill>
          <a:ln w="25400">
            <a:solidFill>
              <a:schemeClr val="accent1"/>
            </a:solidFill>
          </a:ln>
          <a:effectLst>
            <a:outerShdw blurRad="203200" dist="76200" dir="5400000" algn="t" rotWithShape="0">
              <a:schemeClr val="accent1">
                <a:alpha val="16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9" name="正文"/>
          <p:cNvSpPr txBox="1"/>
          <p:nvPr>
            <p:custDataLst>
              <p:tags r:id="rId10"/>
            </p:custDataLst>
          </p:nvPr>
        </p:nvSpPr>
        <p:spPr>
          <a:xfrm>
            <a:off x="1268095" y="1355090"/>
            <a:ext cx="7374890" cy="937895"/>
          </a:xfrm>
          <a:prstGeom prst="rect">
            <a:avLst/>
          </a:prstGeom>
          <a:noFill/>
        </p:spPr>
        <p:txBody>
          <a:bodyPr wrap="square" lIns="0" tIns="0" rIns="0" bIns="72000" rtlCol="0" anchor="ctr" anchorCtr="0"/>
          <a:lstStyle>
            <a:defPPr>
              <a:defRPr lang="zh-CN"/>
            </a:defPPr>
            <a:lvl1pPr indent="0" algn="just" fontAlgn="auto">
              <a:lnSpc>
                <a:spcPct val="130000"/>
              </a:lnSpc>
              <a:spcAft>
                <a:spcPts val="1000"/>
              </a:spcAft>
              <a:defRPr sz="1600">
                <a:solidFill>
                  <a:schemeClr val="tx1">
                    <a:lumMod val="65000"/>
                    <a:lumOff val="35000"/>
                  </a:schemeClr>
                </a:solidFill>
                <a:uFillTx/>
                <a:latin typeface="+中文正文" charset="0"/>
              </a:defRPr>
            </a:lvl1pPr>
          </a:lstStyle>
          <a:p>
            <a:pPr marR="0" algn="l">
              <a:lnSpc>
                <a:spcPts val="2800"/>
              </a:lnSpc>
              <a:spcBef>
                <a:spcPts val="0"/>
              </a:spcBef>
              <a:spcAft>
                <a:spcPts val="0"/>
              </a:spcAft>
            </a:pPr>
            <a:r>
              <a:rPr lang="zh-CN" altLang="en-US" sz="2400" kern="1200" spc="130" dirty="0" b="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rPr>
              <a:t>引进熏蒸透药仪、牵引床、牵引椅、中医助眠穴位贴、定向透药仪（试用）、德国</a:t>
            </a:r>
            <a:r>
              <a:rPr lang="en-US" altLang="zh-CN" sz="2400" kern="1200" spc="130" dirty="0" b="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rPr>
              <a:t>Derma</a:t>
            </a:r>
            <a:r>
              <a:rPr lang="zh-CN" altLang="en-US" sz="2400" kern="1200" spc="130" dirty="0" b="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rPr>
              <a:t>草本焕肤等</a:t>
            </a:r>
            <a:r>
              <a:rPr lang="en-US" altLang="zh-CN" sz="2400" kern="1200" spc="130" dirty="0" b="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rPr>
              <a:t>6</a:t>
            </a:r>
            <a:r>
              <a:rPr lang="zh-CN" altLang="en-US" sz="2400" kern="1200" spc="130" dirty="0" b="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rPr>
              <a:t>项新技术、设备、材料</a:t>
            </a:r>
            <a:endParaRPr lang="zh-CN" altLang="en-US" sz="1800" kern="1200" spc="130" dirty="0">
              <a:solidFill>
                <a:srgbClr val="404040"/>
              </a:solidFill>
              <a:effectLst/>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0" name="矩形: 圆角 14"/>
          <p:cNvSpPr/>
          <p:nvPr>
            <p:custDataLst>
              <p:tags r:id="rId11"/>
            </p:custDataLst>
          </p:nvPr>
        </p:nvSpPr>
        <p:spPr>
          <a:xfrm>
            <a:off x="188119" y="1353402"/>
            <a:ext cx="1080000" cy="891141"/>
          </a:xfrm>
          <a:prstGeom prst="roundRect">
            <a:avLst>
              <a:gd name="adj" fmla="val 10881"/>
            </a:avLst>
          </a:prstGeom>
          <a:gradFill flip="none" rotWithShape="1">
            <a:gsLst>
              <a:gs pos="69000">
                <a:schemeClr val="accent1">
                  <a:alpha val="100000"/>
                </a:schemeClr>
              </a:gs>
              <a:gs pos="0">
                <a:schemeClr val="accent1">
                  <a:lumMod val="60000"/>
                  <a:lumOff val="40000"/>
                  <a:alpha val="100000"/>
                </a:schemeClr>
              </a:gs>
            </a:gsLst>
            <a:lin ang="2700000" scaled="1"/>
            <a:tileRect/>
          </a:gradFill>
          <a:ln w="25400">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lnSpc>
                <a:spcPct val="130000"/>
              </a:lnSpc>
            </a:pPr>
            <a:r>
              <a:rPr lang="en-US" altLang="zh-CN" sz="2400" b="0" dirty="0">
                <a:solidFill>
                  <a:srgbClr val="000000"/>
                </a:solidFill>
                <a:latin typeface="微软雅黑" panose="020B0503020204020204" pitchFamily="34" charset="-122"/>
                <a:ea typeface="微软雅黑" panose="020B0503020204020204" pitchFamily="34" charset="-122"/>
              </a:rPr>
              <a:t>1</a:t>
            </a:r>
            <a:endParaRPr lang="en-US" altLang="zh-CN" sz="2600" b="1" dirty="0">
              <a:gradFill flip="none" rotWithShape="1">
                <a:gsLst>
                  <a:gs pos="69000">
                    <a:schemeClr val="accent1">
                      <a:lumMod val="20000"/>
                      <a:lumOff val="80000"/>
                      <a:alpha val="100000"/>
                    </a:schemeClr>
                  </a:gs>
                  <a:gs pos="0">
                    <a:srgbClr val="FFFFFF"/>
                  </a:gs>
                </a:gsLst>
                <a:lin ang="16200000" scaled="1"/>
                <a:tileRect/>
              </a:gradFill>
              <a:latin typeface="微软雅黑" panose="020B0503020204020204" pitchFamily="34" charset="-122"/>
              <a:ea typeface="微软雅黑" panose="020B0503020204020204" pitchFamily="34" charset="-122"/>
            </a:endParaRPr>
          </a:p>
        </p:txBody>
      </p:sp>
      <p:sp>
        <p:nvSpPr>
          <p:cNvPr id="11" name="矩形: 圆角 1"/>
          <p:cNvSpPr/>
          <p:nvPr>
            <p:custDataLst>
              <p:tags r:id="rId12"/>
            </p:custDataLst>
          </p:nvPr>
        </p:nvSpPr>
        <p:spPr>
          <a:xfrm>
            <a:off x="209550" y="4184650"/>
            <a:ext cx="8446770" cy="892800"/>
          </a:xfrm>
          <a:prstGeom prst="roundRect">
            <a:avLst>
              <a:gd name="adj" fmla="val 10881"/>
            </a:avLst>
          </a:prstGeom>
          <a:solidFill>
            <a:srgbClr val="FFFFFF"/>
          </a:solidFill>
          <a:ln w="25400">
            <a:solidFill>
              <a:schemeClr val="accent6">
                <a:lumMod val="60000"/>
                <a:lumOff val="40000"/>
              </a:schemeClr>
            </a:solidFill>
          </a:ln>
          <a:effectLst>
            <a:outerShdw blurRad="203200" dist="76200" dir="5400000" algn="t" rotWithShape="0">
              <a:schemeClr val="accent3">
                <a:alpha val="16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2" name="正文"/>
          <p:cNvSpPr txBox="1"/>
          <p:nvPr>
            <p:custDataLst>
              <p:tags r:id="rId13"/>
            </p:custDataLst>
          </p:nvPr>
        </p:nvSpPr>
        <p:spPr>
          <a:xfrm>
            <a:off x="1280795" y="4177665"/>
            <a:ext cx="7360285" cy="814070"/>
          </a:xfrm>
          <a:prstGeom prst="rect">
            <a:avLst/>
          </a:prstGeom>
          <a:noFill/>
        </p:spPr>
        <p:txBody>
          <a:bodyPr wrap="square" lIns="0" tIns="0" rIns="0" bIns="72000" rtlCol="0" anchor="ctr" anchorCtr="0">
            <a:normAutofit lnSpcReduction="20000"/>
          </a:bodyPr>
          <a:lstStyle>
            <a:defPPr>
              <a:defRPr lang="zh-CN"/>
            </a:defPPr>
            <a:lvl1pPr indent="0" algn="just" fontAlgn="auto">
              <a:lnSpc>
                <a:spcPct val="130000"/>
              </a:lnSpc>
              <a:spcAft>
                <a:spcPts val="1000"/>
              </a:spcAft>
              <a:defRPr sz="1600">
                <a:solidFill>
                  <a:schemeClr val="tx1">
                    <a:lumMod val="65000"/>
                    <a:lumOff val="35000"/>
                  </a:schemeClr>
                </a:solidFill>
                <a:uFillTx/>
                <a:latin typeface="+中文正文" charset="0"/>
              </a:defRPr>
            </a:lvl1pPr>
          </a:lstStyle>
          <a:p>
            <a:pPr marR="0" algn="l">
              <a:lnSpc>
                <a:spcPct val="150000"/>
              </a:lnSpc>
              <a:spcBef>
                <a:spcPts val="0"/>
              </a:spcBef>
              <a:spcAft>
                <a:spcPts val="0"/>
              </a:spcAft>
              <a:buClrTx/>
              <a:buSzTx/>
              <a:buFont typeface="Wingdings" panose="05000000000000000000" charset="0"/>
              <a:buNone/>
            </a:pPr>
            <a:r>
              <a:rPr lang="zh-CN" altLang="en-US" sz="2400" spc="130" dirty="0" b="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sym typeface="+mn-ea"/>
              </a:rPr>
              <a:t>完成</a:t>
            </a:r>
            <a:r>
              <a:rPr lang="zh-CN" altLang="en-US" sz="2400" kern="1200" spc="130" dirty="0" b="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rPr>
              <a:t>五行茶、轻韵茶配方研发，启动</a:t>
            </a:r>
            <a:r>
              <a:rPr lang="en-US" altLang="zh-CN" sz="2400" kern="1200" spc="130" dirty="0" b="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rPr>
              <a:t>OEM</a:t>
            </a:r>
            <a:r>
              <a:rPr lang="zh-CN" altLang="en-US" sz="2400" kern="1200" spc="130" dirty="0" b="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rPr>
              <a:t>合作与产品设计，已线上线下发售</a:t>
            </a:r>
            <a:endParaRPr lang="zh-CN" altLang="en-US" sz="1800" kern="1200" spc="130" dirty="0">
              <a:solidFill>
                <a:srgbClr val="404040"/>
              </a:solidFill>
              <a:effectLst/>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4" name="矩形: 圆角 3"/>
          <p:cNvSpPr/>
          <p:nvPr>
            <p:custDataLst>
              <p:tags r:id="rId14"/>
            </p:custDataLst>
          </p:nvPr>
        </p:nvSpPr>
        <p:spPr>
          <a:xfrm>
            <a:off x="200660" y="4182110"/>
            <a:ext cx="1080000" cy="892800"/>
          </a:xfrm>
          <a:prstGeom prst="roundRect">
            <a:avLst>
              <a:gd name="adj" fmla="val 10881"/>
            </a:avLst>
          </a:prstGeom>
          <a:solidFill>
            <a:schemeClr val="accent6">
              <a:lumMod val="60000"/>
              <a:lumOff val="40000"/>
            </a:schemeClr>
          </a:solidFill>
          <a:ln w="25400">
            <a:solidFill>
              <a:schemeClr val="accent6">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lnSpc>
                <a:spcPct val="130000"/>
              </a:lnSpc>
            </a:pPr>
            <a:r>
              <a:rPr lang="en-US" altLang="zh-CN" sz="2400" b="0" dirty="0">
                <a:solidFill>
                  <a:srgbClr val="000000"/>
                </a:solidFill>
                <a:latin typeface="微软雅黑" panose="020B0503020204020204" pitchFamily="34" charset="-122"/>
                <a:ea typeface="微软雅黑" panose="020B0503020204020204" pitchFamily="34" charset="-122"/>
              </a:rPr>
              <a:t>4</a:t>
            </a:r>
            <a:endParaRPr lang="en-US" altLang="zh-CN" sz="2600" b="1" dirty="0">
              <a:gradFill flip="none" rotWithShape="1">
                <a:gsLst>
                  <a:gs pos="69000">
                    <a:schemeClr val="accent1">
                      <a:lumMod val="20000"/>
                      <a:lumOff val="80000"/>
                      <a:alpha val="100000"/>
                    </a:schemeClr>
                  </a:gs>
                  <a:gs pos="0">
                    <a:srgbClr val="FFFFFF"/>
                  </a:gs>
                </a:gsLst>
                <a:lin ang="16200000" scaled="1"/>
                <a:tileRect/>
              </a:gradFill>
              <a:latin typeface="微软雅黑" panose="020B0503020204020204" pitchFamily="34" charset="-122"/>
              <a:ea typeface="微软雅黑" panose="020B0503020204020204" pitchFamily="34" charset="-122"/>
            </a:endParaRPr>
          </a:p>
        </p:txBody>
      </p:sp>
      <p:sp>
        <p:nvSpPr>
          <p:cNvPr id="15" name="矩形: 圆角 1"/>
          <p:cNvSpPr/>
          <p:nvPr>
            <p:custDataLst>
              <p:tags r:id="rId15"/>
            </p:custDataLst>
          </p:nvPr>
        </p:nvSpPr>
        <p:spPr>
          <a:xfrm>
            <a:off x="194945" y="5119370"/>
            <a:ext cx="8446770" cy="892800"/>
          </a:xfrm>
          <a:prstGeom prst="roundRect">
            <a:avLst>
              <a:gd name="adj" fmla="val 10881"/>
            </a:avLst>
          </a:prstGeom>
          <a:solidFill>
            <a:srgbClr val="FFFFFF"/>
          </a:solidFill>
          <a:ln w="25400">
            <a:solidFill>
              <a:schemeClr val="accent1">
                <a:lumMod val="75000"/>
              </a:schemeClr>
            </a:solidFill>
          </a:ln>
          <a:effectLst>
            <a:outerShdw blurRad="203200" dist="76200" dir="5400000" algn="t" rotWithShape="0">
              <a:schemeClr val="accent3">
                <a:alpha val="16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7" name="正文"/>
          <p:cNvSpPr txBox="1"/>
          <p:nvPr>
            <p:custDataLst>
              <p:tags r:id="rId16"/>
            </p:custDataLst>
          </p:nvPr>
        </p:nvSpPr>
        <p:spPr>
          <a:xfrm>
            <a:off x="1280795" y="5112385"/>
            <a:ext cx="7360285" cy="814070"/>
          </a:xfrm>
          <a:prstGeom prst="rect">
            <a:avLst/>
          </a:prstGeom>
          <a:noFill/>
        </p:spPr>
        <p:txBody>
          <a:bodyPr wrap="square" lIns="0" tIns="0" rIns="0" bIns="72000" rtlCol="0" anchor="ctr" anchorCtr="0">
            <a:normAutofit lnSpcReduction="20000"/>
          </a:bodyPr>
          <a:lstStyle>
            <a:defPPr>
              <a:defRPr lang="zh-CN"/>
            </a:defPPr>
            <a:lvl1pPr indent="0" algn="just" fontAlgn="auto">
              <a:lnSpc>
                <a:spcPct val="130000"/>
              </a:lnSpc>
              <a:spcAft>
                <a:spcPts val="1000"/>
              </a:spcAft>
              <a:defRPr sz="1600">
                <a:solidFill>
                  <a:schemeClr val="tx1">
                    <a:lumMod val="65000"/>
                    <a:lumOff val="35000"/>
                  </a:schemeClr>
                </a:solidFill>
                <a:uFillTx/>
                <a:latin typeface="+中文正文" charset="0"/>
              </a:defRPr>
            </a:lvl1pPr>
          </a:lstStyle>
          <a:p>
            <a:pPr marR="0" algn="l">
              <a:lnSpc>
                <a:spcPct val="150000"/>
              </a:lnSpc>
              <a:spcBef>
                <a:spcPts val="0"/>
              </a:spcBef>
              <a:spcAft>
                <a:spcPts val="0"/>
              </a:spcAft>
              <a:buClrTx/>
              <a:buSzTx/>
              <a:buFont typeface="Wingdings" panose="05000000000000000000" charset="0"/>
              <a:buNone/>
            </a:pPr>
            <a:r>
              <a:rPr lang="zh-CN" altLang="en-US" sz="2400" kern="1200" spc="130" dirty="0" b="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rPr>
              <a:t>开展</a:t>
            </a:r>
            <a:r>
              <a:rPr lang="en-US" altLang="zh-CN" sz="2400" kern="1200" spc="130" dirty="0" b="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rPr>
              <a:t>32</a:t>
            </a:r>
            <a:r>
              <a:rPr lang="zh-CN" altLang="en-US" sz="2400" kern="1200" spc="130" dirty="0" b="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rPr>
              <a:t>场中医移动门诊，累计服务近</a:t>
            </a:r>
            <a:r>
              <a:rPr lang="en-US" altLang="zh-CN" sz="2400" kern="1200" spc="130" dirty="0" b="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rPr>
              <a:t>600</a:t>
            </a:r>
            <a:r>
              <a:rPr lang="zh-CN" altLang="en-US" sz="2400" kern="1200" spc="130" dirty="0" b="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rPr>
              <a:t>人次，现场诊疗收入</a:t>
            </a:r>
            <a:r>
              <a:rPr lang="en-US" altLang="zh-CN" sz="2400" kern="1200" spc="130" dirty="0" b="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rPr>
              <a:t>11</a:t>
            </a:r>
            <a:r>
              <a:rPr lang="zh-CN" altLang="en-US" sz="2400" kern="1200" spc="130" dirty="0" b="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rPr>
              <a:t>万</a:t>
            </a:r>
            <a:endParaRPr lang="zh-CN" altLang="en-US" sz="1800" kern="1200" spc="130" dirty="0">
              <a:solidFill>
                <a:srgbClr val="404040"/>
              </a:solidFill>
              <a:effectLst/>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1" name="矩形: 圆角 3"/>
          <p:cNvSpPr/>
          <p:nvPr>
            <p:custDataLst>
              <p:tags r:id="rId17"/>
            </p:custDataLst>
          </p:nvPr>
        </p:nvSpPr>
        <p:spPr>
          <a:xfrm>
            <a:off x="186055" y="5116830"/>
            <a:ext cx="1080000" cy="892800"/>
          </a:xfrm>
          <a:prstGeom prst="roundRect">
            <a:avLst>
              <a:gd name="adj" fmla="val 10881"/>
            </a:avLst>
          </a:prstGeom>
          <a:solidFill>
            <a:schemeClr val="accent1">
              <a:lumMod val="75000"/>
            </a:schemeClr>
          </a:solidFill>
          <a:ln w="25400">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lnSpc>
                <a:spcPct val="130000"/>
              </a:lnSpc>
            </a:pPr>
            <a:r>
              <a:rPr lang="en-US" altLang="zh-CN" sz="2400" b="0" dirty="0">
                <a:solidFill>
                  <a:srgbClr val="000000"/>
                </a:solidFill>
                <a:latin typeface="微软雅黑" panose="020B0503020204020204" pitchFamily="34" charset="-122"/>
                <a:ea typeface="微软雅黑" panose="020B0503020204020204" pitchFamily="34" charset="-122"/>
              </a:rPr>
              <a:t>5</a:t>
            </a:r>
            <a:endParaRPr lang="en-US" altLang="zh-CN" sz="2600" b="1" dirty="0">
              <a:gradFill flip="none" rotWithShape="1">
                <a:gsLst>
                  <a:gs pos="69000">
                    <a:schemeClr val="accent1">
                      <a:lumMod val="20000"/>
                      <a:lumOff val="80000"/>
                      <a:alpha val="100000"/>
                    </a:schemeClr>
                  </a:gs>
                  <a:gs pos="0">
                    <a:srgbClr val="FFFFFF"/>
                  </a:gs>
                </a:gsLst>
                <a:lin ang="16200000" scaled="1"/>
                <a:tileRect/>
              </a:gradFill>
              <a:latin typeface="微软雅黑" panose="020B0503020204020204" pitchFamily="34" charset="-122"/>
              <a:ea typeface="微软雅黑" panose="020B0503020204020204" pitchFamily="34"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ctrTitle" idx="16385"/>
            <p:custDataLst>
              <p:tags r:id="rId2"/>
            </p:custDataLst>
          </p:nvPr>
        </p:nvSpPr>
        <p:spPr>
          <a:xfrm>
            <a:off x="376555" y="-635"/>
            <a:ext cx="6858000" cy="645160"/>
          </a:xfrm>
        </p:spPr>
        <p:txBody>
          <a:bodyPr>
            <a:normAutofit fontScale="90000"/>
          </a:bodyPr>
          <a:p>
            <a:pPr algn="l"/>
            <a:r>
              <a:rPr lang="en-US" altLang="zh-CN" sz="2400" b="0">
                <a:solidFill>
                  <a:srgbClr val="000000"/>
                </a:solidFill>
                <a:latin typeface="微软雅黑" panose="020B0503020204020204" pitchFamily="34" charset="-122"/>
                <a:ea typeface="微软雅黑" panose="020B0503020204020204" pitchFamily="34" charset="-122"/>
                <a:sym typeface="+mn-ea"/>
              </a:rPr>
              <a:t> </a:t>
            </a:r>
            <a:r>
              <a:rPr lang="zh-CN" altLang="en-US" sz="2400" b="0">
                <a:solidFill>
                  <a:srgbClr val="000000"/>
                </a:solidFill>
                <a:latin typeface="微软雅黑" panose="020B0503020204020204" pitchFamily="34" charset="-122"/>
                <a:ea typeface="微软雅黑" panose="020B0503020204020204" pitchFamily="34" charset="-122"/>
                <a:sym typeface="+mn-ea"/>
              </a:rPr>
              <a:t>治未病中心</a:t>
            </a:r>
            <a:endParaRPr lang="zh-CN" altLang="en-US" sz="2800" b="1">
              <a:solidFill>
                <a:srgbClr val="2E75B5"/>
              </a:solidFill>
              <a:latin typeface="微软雅黑" panose="020B0503020204020204" pitchFamily="34" charset="-122"/>
              <a:ea typeface="微软雅黑" panose="020B0503020204020204" pitchFamily="34" charset="-122"/>
              <a:sym typeface="+mn-ea"/>
            </a:endParaRPr>
          </a:p>
        </p:txBody>
      </p:sp>
      <p:sp>
        <p:nvSpPr>
          <p:cNvPr id="12" name="矩形 11"/>
          <p:cNvSpPr/>
          <p:nvPr>
            <p:custDataLst>
              <p:tags r:id="rId3"/>
            </p:custDataLst>
          </p:nvPr>
        </p:nvSpPr>
        <p:spPr>
          <a:xfrm>
            <a:off x="521970" y="809490"/>
            <a:ext cx="8100060" cy="3699000"/>
          </a:xfrm>
          <a:prstGeom prst="rect">
            <a:avLst/>
          </a:prstGeom>
          <a:gradFill>
            <a:gsLst>
              <a:gs pos="0">
                <a:schemeClr val="accent1">
                  <a:alpha val="5000"/>
                </a:schemeClr>
              </a:gs>
              <a:gs pos="10000">
                <a:schemeClr val="accent1">
                  <a:lumMod val="45000"/>
                  <a:lumOff val="55000"/>
                  <a:alpha val="0"/>
                </a:schemeClr>
              </a:gs>
              <a:gs pos="86000">
                <a:schemeClr val="accent1">
                  <a:lumMod val="45000"/>
                  <a:lumOff val="55000"/>
                  <a:alpha val="0"/>
                </a:schemeClr>
              </a:gs>
              <a:gs pos="100000">
                <a:schemeClr val="accent1">
                  <a:alpha val="5000"/>
                </a:schemeClr>
              </a:gs>
            </a:gsLst>
            <a:lin ang="0" scaled="0"/>
          </a:gradFill>
          <a:ln w="22225">
            <a:gradFill>
              <a:gsLst>
                <a:gs pos="100000">
                  <a:schemeClr val="accent1">
                    <a:alpha val="40000"/>
                  </a:schemeClr>
                </a:gs>
                <a:gs pos="27000">
                  <a:schemeClr val="accent1">
                    <a:lumMod val="20000"/>
                    <a:lumOff val="80000"/>
                    <a:alpha val="0"/>
                  </a:schemeClr>
                </a:gs>
                <a:gs pos="73000">
                  <a:schemeClr val="accent1">
                    <a:lumMod val="20000"/>
                    <a:lumOff val="80000"/>
                    <a:alpha val="0"/>
                  </a:schemeClr>
                </a:gs>
                <a:gs pos="0">
                  <a:schemeClr val="accent1">
                    <a:alpha val="40000"/>
                  </a:schemeClr>
                </a:gs>
              </a:gsLst>
              <a:lin ang="0" scaled="1"/>
            </a:gradFill>
          </a:ln>
        </p:spPr>
        <p:style>
          <a:lnRef idx="2">
            <a:schemeClr val="accent1"/>
          </a:lnRef>
          <a:fillRef idx="0">
            <a:srgbClr val="FFFFFF"/>
          </a:fillRef>
          <a:effectRef idx="0">
            <a:srgbClr val="FFFFFF"/>
          </a:effectRef>
          <a:fontRef idx="minor">
            <a:schemeClr val="tx1"/>
          </a:fontRef>
        </p:style>
        <p:txBody>
          <a:bodyPr vertOverflow="overflow" horzOverflow="overflow" vert="horz" wrap="square" numCol="1" spcCol="0" rtlCol="0" fromWordArt="0" anchor="t"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150000"/>
              </a:lnSpc>
              <a:buClrTx/>
              <a:buSzTx/>
              <a:buFontTx/>
            </a:pPr>
            <a:endParaRPr lang="zh-CN" altLang="en-US" sz="750" dirty="0">
              <a:solidFill>
                <a:schemeClr val="accent1"/>
              </a:solidFill>
              <a:cs typeface="微软雅黑" panose="020B0503020204020204" pitchFamily="34" charset="-122"/>
              <a:sym typeface="+mn-ea"/>
            </a:endParaRPr>
          </a:p>
        </p:txBody>
      </p:sp>
      <p:sp>
        <p:nvSpPr>
          <p:cNvPr id="3" name="标题 2"/>
          <p:cNvSpPr>
            <a:spLocks noGrp="1"/>
          </p:cNvSpPr>
          <p:nvPr>
            <p:custDataLst>
              <p:tags r:id="rId4"/>
            </p:custDataLst>
          </p:nvPr>
        </p:nvSpPr>
        <p:spPr>
          <a:xfrm>
            <a:off x="628650" y="1638459"/>
            <a:ext cx="7886700" cy="1325563"/>
          </a:xfrm>
          <a:prstGeom prst="rect">
            <a:avLst/>
          </a:prstGeom>
        </p:spPr>
        <p:txBody>
          <a:bodyPr vert="horz" lIns="91440" tIns="45720" rIns="91440" bIns="45720" rtlCol="0" anchor="ctr">
            <a:normAutofit lnSpcReduction="10000"/>
          </a:bodyPr>
          <a:lstStyle>
            <a:lvl1pPr algn="ctr" defTabSz="914400" rtl="0" eaLnBrk="1" latinLnBrk="0" hangingPunct="1">
              <a:lnSpc>
                <a:spcPct val="90000"/>
              </a:lnSpc>
              <a:spcBef>
                <a:spcPct val="0"/>
              </a:spcBef>
              <a:buNone/>
              <a:defRPr sz="4400" b="0" kern="1200">
                <a:solidFill>
                  <a:schemeClr val="tx1"/>
                </a:solidFill>
                <a:effectLst/>
                <a:latin typeface="+mj-lt"/>
                <a:ea typeface="+mj-ea"/>
                <a:cs typeface="+mj-cs"/>
              </a:defRPr>
            </a:lvl1pPr>
          </a:lstStyle>
          <a:p>
            <a:r>
              <a:rPr lang="zh-CN" altLang="en-US" sz="2400" b="0">
                <a:solidFill>
                  <a:srgbClr val="000000"/>
                </a:solidFill>
                <a:latin typeface="微软雅黑"/>
              </a:rPr>
              <a:t>六、培育新增长极</a:t>
            </a:r>
            <a:r>
              <a:rPr lang="en-US" altLang="zh-CN" sz="2400" b="0">
                <a:solidFill>
                  <a:srgbClr val="000000"/>
                </a:solidFill>
                <a:latin typeface="微软雅黑"/>
              </a:rPr>
              <a:t> — </a:t>
            </a:r>
            <a:r>
              <a:rPr lang="zh-CN" altLang="en-US" sz="2400" b="0">
                <a:solidFill>
                  <a:srgbClr val="000000"/>
                </a:solidFill>
                <a:latin typeface="微软雅黑"/>
              </a:rPr>
              <a:t>治未病中心</a:t>
            </a:r>
            <a:endParaRPr lang="zh-CN" altLang="en-US">
              <a:solidFill>
                <a:schemeClr val="tx1">
                  <a:lumMod val="85000"/>
                  <a:lumOff val="15000"/>
                </a:schemeClr>
              </a:solidFill>
            </a:endParaRPr>
          </a:p>
        </p:txBody>
      </p:sp>
      <p:sp>
        <p:nvSpPr>
          <p:cNvPr id="15" name="任意多边形: 形状 14"/>
          <p:cNvSpPr/>
          <p:nvPr>
            <p:custDataLst>
              <p:tags r:id="rId5"/>
            </p:custDataLst>
          </p:nvPr>
        </p:nvSpPr>
        <p:spPr>
          <a:xfrm>
            <a:off x="487556" y="4289660"/>
            <a:ext cx="264319" cy="264319"/>
          </a:xfrm>
          <a:custGeom>
            <a:avLst/>
            <a:gdLst>
              <a:gd name="connsiteX0" fmla="*/ 38113 w 352425"/>
              <a:gd name="connsiteY0" fmla="*/ 0 h 352425"/>
              <a:gd name="connsiteX1" fmla="*/ 62232 w 352425"/>
              <a:gd name="connsiteY1" fmla="*/ 0 h 352425"/>
              <a:gd name="connsiteX2" fmla="*/ 100328 w 352425"/>
              <a:gd name="connsiteY2" fmla="*/ 38098 h 352425"/>
              <a:gd name="connsiteX3" fmla="*/ 100328 w 352425"/>
              <a:gd name="connsiteY3" fmla="*/ 209562 h 352425"/>
              <a:gd name="connsiteX4" fmla="*/ 138416 w 352425"/>
              <a:gd name="connsiteY4" fmla="*/ 247653 h 352425"/>
              <a:gd name="connsiteX5" fmla="*/ 314342 w 352425"/>
              <a:gd name="connsiteY5" fmla="*/ 247653 h 352425"/>
              <a:gd name="connsiteX6" fmla="*/ 352425 w 352425"/>
              <a:gd name="connsiteY6" fmla="*/ 285734 h 352425"/>
              <a:gd name="connsiteX7" fmla="*/ 352425 w 352425"/>
              <a:gd name="connsiteY7" fmla="*/ 314327 h 352425"/>
              <a:gd name="connsiteX8" fmla="*/ 314323 w 352425"/>
              <a:gd name="connsiteY8" fmla="*/ 352425 h 352425"/>
              <a:gd name="connsiteX9" fmla="*/ 38109 w 352425"/>
              <a:gd name="connsiteY9" fmla="*/ 352425 h 352425"/>
              <a:gd name="connsiteX10" fmla="*/ 0 w 352425"/>
              <a:gd name="connsiteY10" fmla="*/ 314316 h 352425"/>
              <a:gd name="connsiteX11" fmla="*/ 0 w 352425"/>
              <a:gd name="connsiteY11" fmla="*/ 38113 h 352425"/>
              <a:gd name="connsiteX12" fmla="*/ 38113 w 352425"/>
              <a:gd name="connsiteY12" fmla="*/ 0 h 352425"/>
              <a:gd name="connsiteX0-1" fmla="*/ 38113 w 352425"/>
              <a:gd name="connsiteY0-2" fmla="*/ 0 h 352425"/>
              <a:gd name="connsiteX1-3" fmla="*/ 62232 w 352425"/>
              <a:gd name="connsiteY1-4" fmla="*/ 0 h 352425"/>
              <a:gd name="connsiteX2-5" fmla="*/ 100328 w 352425"/>
              <a:gd name="connsiteY2-6" fmla="*/ 38098 h 352425"/>
              <a:gd name="connsiteX3-7" fmla="*/ 100328 w 352425"/>
              <a:gd name="connsiteY3-8" fmla="*/ 209562 h 352425"/>
              <a:gd name="connsiteX4-9" fmla="*/ 138416 w 352425"/>
              <a:gd name="connsiteY4-10" fmla="*/ 247653 h 352425"/>
              <a:gd name="connsiteX5-11" fmla="*/ 314342 w 352425"/>
              <a:gd name="connsiteY5-12" fmla="*/ 247653 h 352425"/>
              <a:gd name="connsiteX6-13" fmla="*/ 352425 w 352425"/>
              <a:gd name="connsiteY6-14" fmla="*/ 285734 h 352425"/>
              <a:gd name="connsiteX7-15" fmla="*/ 352425 w 352425"/>
              <a:gd name="connsiteY7-16" fmla="*/ 314327 h 352425"/>
              <a:gd name="connsiteX8-17" fmla="*/ 314323 w 352425"/>
              <a:gd name="connsiteY8-18" fmla="*/ 352425 h 352425"/>
              <a:gd name="connsiteX9-19" fmla="*/ 38109 w 352425"/>
              <a:gd name="connsiteY9-20" fmla="*/ 352425 h 352425"/>
              <a:gd name="connsiteX10-21" fmla="*/ 0 w 352425"/>
              <a:gd name="connsiteY10-22" fmla="*/ 314316 h 352425"/>
              <a:gd name="connsiteX11-23" fmla="*/ 0 w 352425"/>
              <a:gd name="connsiteY11-24" fmla="*/ 38113 h 352425"/>
              <a:gd name="connsiteX12-25" fmla="*/ 38113 w 352425"/>
              <a:gd name="connsiteY12-26" fmla="*/ 0 h 352425"/>
              <a:gd name="connsiteX0-27" fmla="*/ 38113 w 352425"/>
              <a:gd name="connsiteY0-28" fmla="*/ 0 h 352425"/>
              <a:gd name="connsiteX1-29" fmla="*/ 62232 w 352425"/>
              <a:gd name="connsiteY1-30" fmla="*/ 0 h 352425"/>
              <a:gd name="connsiteX2-31" fmla="*/ 100328 w 352425"/>
              <a:gd name="connsiteY2-32" fmla="*/ 38098 h 352425"/>
              <a:gd name="connsiteX3-33" fmla="*/ 100328 w 352425"/>
              <a:gd name="connsiteY3-34" fmla="*/ 209562 h 352425"/>
              <a:gd name="connsiteX4-35" fmla="*/ 138416 w 352425"/>
              <a:gd name="connsiteY4-36" fmla="*/ 247653 h 352425"/>
              <a:gd name="connsiteX5-37" fmla="*/ 314342 w 352425"/>
              <a:gd name="connsiteY5-38" fmla="*/ 247653 h 352425"/>
              <a:gd name="connsiteX6-39" fmla="*/ 352425 w 352425"/>
              <a:gd name="connsiteY6-40" fmla="*/ 285734 h 352425"/>
              <a:gd name="connsiteX7-41" fmla="*/ 352425 w 352425"/>
              <a:gd name="connsiteY7-42" fmla="*/ 314327 h 352425"/>
              <a:gd name="connsiteX8-43" fmla="*/ 314323 w 352425"/>
              <a:gd name="connsiteY8-44" fmla="*/ 352425 h 352425"/>
              <a:gd name="connsiteX9-45" fmla="*/ 38109 w 352425"/>
              <a:gd name="connsiteY9-46" fmla="*/ 352425 h 352425"/>
              <a:gd name="connsiteX10-47" fmla="*/ 0 w 352425"/>
              <a:gd name="connsiteY10-48" fmla="*/ 314316 h 352425"/>
              <a:gd name="connsiteX11-49" fmla="*/ 0 w 352425"/>
              <a:gd name="connsiteY11-50" fmla="*/ 38113 h 352425"/>
              <a:gd name="connsiteX12-51" fmla="*/ 38113 w 352425"/>
              <a:gd name="connsiteY12-52" fmla="*/ 0 h 352425"/>
              <a:gd name="connsiteX0-53" fmla="*/ 38113 w 352425"/>
              <a:gd name="connsiteY0-54" fmla="*/ 0 h 352425"/>
              <a:gd name="connsiteX1-55" fmla="*/ 62232 w 352425"/>
              <a:gd name="connsiteY1-56" fmla="*/ 0 h 352425"/>
              <a:gd name="connsiteX2-57" fmla="*/ 100328 w 352425"/>
              <a:gd name="connsiteY2-58" fmla="*/ 38098 h 352425"/>
              <a:gd name="connsiteX3-59" fmla="*/ 100328 w 352425"/>
              <a:gd name="connsiteY3-60" fmla="*/ 209562 h 352425"/>
              <a:gd name="connsiteX4-61" fmla="*/ 138416 w 352425"/>
              <a:gd name="connsiteY4-62" fmla="*/ 247653 h 352425"/>
              <a:gd name="connsiteX5-63" fmla="*/ 314342 w 352425"/>
              <a:gd name="connsiteY5-64" fmla="*/ 247653 h 352425"/>
              <a:gd name="connsiteX6-65" fmla="*/ 352425 w 352425"/>
              <a:gd name="connsiteY6-66" fmla="*/ 285734 h 352425"/>
              <a:gd name="connsiteX7-67" fmla="*/ 352425 w 352425"/>
              <a:gd name="connsiteY7-68" fmla="*/ 314327 h 352425"/>
              <a:gd name="connsiteX8-69" fmla="*/ 314323 w 352425"/>
              <a:gd name="connsiteY8-70" fmla="*/ 352425 h 352425"/>
              <a:gd name="connsiteX9-71" fmla="*/ 38109 w 352425"/>
              <a:gd name="connsiteY9-72" fmla="*/ 352425 h 352425"/>
              <a:gd name="connsiteX10-73" fmla="*/ 0 w 352425"/>
              <a:gd name="connsiteY10-74" fmla="*/ 314316 h 352425"/>
              <a:gd name="connsiteX11-75" fmla="*/ 0 w 352425"/>
              <a:gd name="connsiteY11-76" fmla="*/ 38113 h 352425"/>
              <a:gd name="connsiteX12-77" fmla="*/ 38113 w 352425"/>
              <a:gd name="connsiteY12-78" fmla="*/ 0 h 352425"/>
              <a:gd name="connsiteX0-79" fmla="*/ 38113 w 352425"/>
              <a:gd name="connsiteY0-80" fmla="*/ 0 h 352425"/>
              <a:gd name="connsiteX1-81" fmla="*/ 62232 w 352425"/>
              <a:gd name="connsiteY1-82" fmla="*/ 0 h 352425"/>
              <a:gd name="connsiteX2-83" fmla="*/ 100328 w 352425"/>
              <a:gd name="connsiteY2-84" fmla="*/ 38098 h 352425"/>
              <a:gd name="connsiteX3-85" fmla="*/ 100328 w 352425"/>
              <a:gd name="connsiteY3-86" fmla="*/ 209562 h 352425"/>
              <a:gd name="connsiteX4-87" fmla="*/ 138416 w 352425"/>
              <a:gd name="connsiteY4-88" fmla="*/ 247653 h 352425"/>
              <a:gd name="connsiteX5-89" fmla="*/ 314342 w 352425"/>
              <a:gd name="connsiteY5-90" fmla="*/ 247653 h 352425"/>
              <a:gd name="connsiteX6-91" fmla="*/ 352425 w 352425"/>
              <a:gd name="connsiteY6-92" fmla="*/ 285734 h 352425"/>
              <a:gd name="connsiteX7-93" fmla="*/ 352425 w 352425"/>
              <a:gd name="connsiteY7-94" fmla="*/ 314327 h 352425"/>
              <a:gd name="connsiteX8-95" fmla="*/ 314323 w 352425"/>
              <a:gd name="connsiteY8-96" fmla="*/ 352425 h 352425"/>
              <a:gd name="connsiteX9-97" fmla="*/ 38109 w 352425"/>
              <a:gd name="connsiteY9-98" fmla="*/ 352425 h 352425"/>
              <a:gd name="connsiteX10-99" fmla="*/ 0 w 352425"/>
              <a:gd name="connsiteY10-100" fmla="*/ 314316 h 352425"/>
              <a:gd name="connsiteX11-101" fmla="*/ 0 w 352425"/>
              <a:gd name="connsiteY11-102" fmla="*/ 38113 h 352425"/>
              <a:gd name="connsiteX12-103" fmla="*/ 38113 w 352425"/>
              <a:gd name="connsiteY12-104" fmla="*/ 0 h 352425"/>
              <a:gd name="connsiteX0-105" fmla="*/ 38113 w 352425"/>
              <a:gd name="connsiteY0-106" fmla="*/ 0 h 352425"/>
              <a:gd name="connsiteX1-107" fmla="*/ 62232 w 352425"/>
              <a:gd name="connsiteY1-108" fmla="*/ 0 h 352425"/>
              <a:gd name="connsiteX2-109" fmla="*/ 100328 w 352425"/>
              <a:gd name="connsiteY2-110" fmla="*/ 38098 h 352425"/>
              <a:gd name="connsiteX3-111" fmla="*/ 100328 w 352425"/>
              <a:gd name="connsiteY3-112" fmla="*/ 209562 h 352425"/>
              <a:gd name="connsiteX4-113" fmla="*/ 138416 w 352425"/>
              <a:gd name="connsiteY4-114" fmla="*/ 247653 h 352425"/>
              <a:gd name="connsiteX5-115" fmla="*/ 314342 w 352425"/>
              <a:gd name="connsiteY5-116" fmla="*/ 247653 h 352425"/>
              <a:gd name="connsiteX6-117" fmla="*/ 352425 w 352425"/>
              <a:gd name="connsiteY6-118" fmla="*/ 285734 h 352425"/>
              <a:gd name="connsiteX7-119" fmla="*/ 352425 w 352425"/>
              <a:gd name="connsiteY7-120" fmla="*/ 314327 h 352425"/>
              <a:gd name="connsiteX8-121" fmla="*/ 314323 w 352425"/>
              <a:gd name="connsiteY8-122" fmla="*/ 352425 h 352425"/>
              <a:gd name="connsiteX9-123" fmla="*/ 38109 w 352425"/>
              <a:gd name="connsiteY9-124" fmla="*/ 352425 h 352425"/>
              <a:gd name="connsiteX10-125" fmla="*/ 0 w 352425"/>
              <a:gd name="connsiteY10-126" fmla="*/ 314316 h 352425"/>
              <a:gd name="connsiteX11-127" fmla="*/ 0 w 352425"/>
              <a:gd name="connsiteY11-128" fmla="*/ 38113 h 352425"/>
              <a:gd name="connsiteX12-129" fmla="*/ 38113 w 352425"/>
              <a:gd name="connsiteY12-130" fmla="*/ 0 h 352425"/>
              <a:gd name="connsiteX0-131" fmla="*/ 38113 w 352425"/>
              <a:gd name="connsiteY0-132" fmla="*/ 0 h 352425"/>
              <a:gd name="connsiteX1-133" fmla="*/ 62232 w 352425"/>
              <a:gd name="connsiteY1-134" fmla="*/ 0 h 352425"/>
              <a:gd name="connsiteX2-135" fmla="*/ 100328 w 352425"/>
              <a:gd name="connsiteY2-136" fmla="*/ 38098 h 352425"/>
              <a:gd name="connsiteX3-137" fmla="*/ 100328 w 352425"/>
              <a:gd name="connsiteY3-138" fmla="*/ 209562 h 352425"/>
              <a:gd name="connsiteX4-139" fmla="*/ 138416 w 352425"/>
              <a:gd name="connsiteY4-140" fmla="*/ 247653 h 352425"/>
              <a:gd name="connsiteX5-141" fmla="*/ 314342 w 352425"/>
              <a:gd name="connsiteY5-142" fmla="*/ 247653 h 352425"/>
              <a:gd name="connsiteX6-143" fmla="*/ 352425 w 352425"/>
              <a:gd name="connsiteY6-144" fmla="*/ 285734 h 352425"/>
              <a:gd name="connsiteX7-145" fmla="*/ 352425 w 352425"/>
              <a:gd name="connsiteY7-146" fmla="*/ 314327 h 352425"/>
              <a:gd name="connsiteX8-147" fmla="*/ 314323 w 352425"/>
              <a:gd name="connsiteY8-148" fmla="*/ 352425 h 352425"/>
              <a:gd name="connsiteX9-149" fmla="*/ 38109 w 352425"/>
              <a:gd name="connsiteY9-150" fmla="*/ 352425 h 352425"/>
              <a:gd name="connsiteX10-151" fmla="*/ 0 w 352425"/>
              <a:gd name="connsiteY10-152" fmla="*/ 314316 h 352425"/>
              <a:gd name="connsiteX11-153" fmla="*/ 0 w 352425"/>
              <a:gd name="connsiteY11-154" fmla="*/ 38113 h 352425"/>
              <a:gd name="connsiteX12-155" fmla="*/ 38113 w 352425"/>
              <a:gd name="connsiteY12-156" fmla="*/ 0 h 352425"/>
              <a:gd name="connsiteX0-157" fmla="*/ 38113 w 352425"/>
              <a:gd name="connsiteY0-158" fmla="*/ 0 h 352425"/>
              <a:gd name="connsiteX1-159" fmla="*/ 62232 w 352425"/>
              <a:gd name="connsiteY1-160" fmla="*/ 0 h 352425"/>
              <a:gd name="connsiteX2-161" fmla="*/ 100328 w 352425"/>
              <a:gd name="connsiteY2-162" fmla="*/ 38098 h 352425"/>
              <a:gd name="connsiteX3-163" fmla="*/ 100328 w 352425"/>
              <a:gd name="connsiteY3-164" fmla="*/ 209562 h 352425"/>
              <a:gd name="connsiteX4-165" fmla="*/ 138416 w 352425"/>
              <a:gd name="connsiteY4-166" fmla="*/ 247653 h 352425"/>
              <a:gd name="connsiteX5-167" fmla="*/ 314342 w 352425"/>
              <a:gd name="connsiteY5-168" fmla="*/ 247653 h 352425"/>
              <a:gd name="connsiteX6-169" fmla="*/ 352425 w 352425"/>
              <a:gd name="connsiteY6-170" fmla="*/ 285734 h 352425"/>
              <a:gd name="connsiteX7-171" fmla="*/ 352425 w 352425"/>
              <a:gd name="connsiteY7-172" fmla="*/ 314327 h 352425"/>
              <a:gd name="connsiteX8-173" fmla="*/ 314323 w 352425"/>
              <a:gd name="connsiteY8-174" fmla="*/ 352425 h 352425"/>
              <a:gd name="connsiteX9-175" fmla="*/ 38109 w 352425"/>
              <a:gd name="connsiteY9-176" fmla="*/ 352425 h 352425"/>
              <a:gd name="connsiteX10-177" fmla="*/ 0 w 352425"/>
              <a:gd name="connsiteY10-178" fmla="*/ 314316 h 352425"/>
              <a:gd name="connsiteX11-179" fmla="*/ 0 w 352425"/>
              <a:gd name="connsiteY11-180" fmla="*/ 38113 h 352425"/>
              <a:gd name="connsiteX12-181" fmla="*/ 38113 w 352425"/>
              <a:gd name="connsiteY12-182" fmla="*/ 0 h 352425"/>
              <a:gd name="connsiteX0-183" fmla="*/ 38113 w 352425"/>
              <a:gd name="connsiteY0-184" fmla="*/ 0 h 352425"/>
              <a:gd name="connsiteX1-185" fmla="*/ 62232 w 352425"/>
              <a:gd name="connsiteY1-186" fmla="*/ 0 h 352425"/>
              <a:gd name="connsiteX2-187" fmla="*/ 100328 w 352425"/>
              <a:gd name="connsiteY2-188" fmla="*/ 38098 h 352425"/>
              <a:gd name="connsiteX3-189" fmla="*/ 100328 w 352425"/>
              <a:gd name="connsiteY3-190" fmla="*/ 209562 h 352425"/>
              <a:gd name="connsiteX4-191" fmla="*/ 138416 w 352425"/>
              <a:gd name="connsiteY4-192" fmla="*/ 247653 h 352425"/>
              <a:gd name="connsiteX5-193" fmla="*/ 314342 w 352425"/>
              <a:gd name="connsiteY5-194" fmla="*/ 247653 h 352425"/>
              <a:gd name="connsiteX6-195" fmla="*/ 352425 w 352425"/>
              <a:gd name="connsiteY6-196" fmla="*/ 285734 h 352425"/>
              <a:gd name="connsiteX7-197" fmla="*/ 352425 w 352425"/>
              <a:gd name="connsiteY7-198" fmla="*/ 314327 h 352425"/>
              <a:gd name="connsiteX8-199" fmla="*/ 314323 w 352425"/>
              <a:gd name="connsiteY8-200" fmla="*/ 352425 h 352425"/>
              <a:gd name="connsiteX9-201" fmla="*/ 38109 w 352425"/>
              <a:gd name="connsiteY9-202" fmla="*/ 352425 h 352425"/>
              <a:gd name="connsiteX10-203" fmla="*/ 0 w 352425"/>
              <a:gd name="connsiteY10-204" fmla="*/ 314316 h 352425"/>
              <a:gd name="connsiteX11-205" fmla="*/ 0 w 352425"/>
              <a:gd name="connsiteY11-206" fmla="*/ 38113 h 352425"/>
              <a:gd name="connsiteX12-207" fmla="*/ 38113 w 352425"/>
              <a:gd name="connsiteY12-208" fmla="*/ 0 h 352425"/>
              <a:gd name="connsiteX0-209" fmla="*/ 38113 w 352425"/>
              <a:gd name="connsiteY0-210" fmla="*/ 0 h 352425"/>
              <a:gd name="connsiteX1-211" fmla="*/ 62232 w 352425"/>
              <a:gd name="connsiteY1-212" fmla="*/ 0 h 352425"/>
              <a:gd name="connsiteX2-213" fmla="*/ 100328 w 352425"/>
              <a:gd name="connsiteY2-214" fmla="*/ 38098 h 352425"/>
              <a:gd name="connsiteX3-215" fmla="*/ 100328 w 352425"/>
              <a:gd name="connsiteY3-216" fmla="*/ 209562 h 352425"/>
              <a:gd name="connsiteX4-217" fmla="*/ 138416 w 352425"/>
              <a:gd name="connsiteY4-218" fmla="*/ 247653 h 352425"/>
              <a:gd name="connsiteX5-219" fmla="*/ 314342 w 352425"/>
              <a:gd name="connsiteY5-220" fmla="*/ 247653 h 352425"/>
              <a:gd name="connsiteX6-221" fmla="*/ 352425 w 352425"/>
              <a:gd name="connsiteY6-222" fmla="*/ 285734 h 352425"/>
              <a:gd name="connsiteX7-223" fmla="*/ 352425 w 352425"/>
              <a:gd name="connsiteY7-224" fmla="*/ 314327 h 352425"/>
              <a:gd name="connsiteX8-225" fmla="*/ 314323 w 352425"/>
              <a:gd name="connsiteY8-226" fmla="*/ 352425 h 352425"/>
              <a:gd name="connsiteX9-227" fmla="*/ 38109 w 352425"/>
              <a:gd name="connsiteY9-228" fmla="*/ 352425 h 352425"/>
              <a:gd name="connsiteX10-229" fmla="*/ 0 w 352425"/>
              <a:gd name="connsiteY10-230" fmla="*/ 314316 h 352425"/>
              <a:gd name="connsiteX11-231" fmla="*/ 0 w 352425"/>
              <a:gd name="connsiteY11-232" fmla="*/ 38113 h 352425"/>
              <a:gd name="connsiteX12-233" fmla="*/ 38113 w 352425"/>
              <a:gd name="connsiteY12-234" fmla="*/ 0 h 352425"/>
              <a:gd name="connsiteX0-235" fmla="*/ 38113 w 352425"/>
              <a:gd name="connsiteY0-236" fmla="*/ 0 h 352425"/>
              <a:gd name="connsiteX1-237" fmla="*/ 62232 w 352425"/>
              <a:gd name="connsiteY1-238" fmla="*/ 0 h 352425"/>
              <a:gd name="connsiteX2-239" fmla="*/ 100328 w 352425"/>
              <a:gd name="connsiteY2-240" fmla="*/ 38098 h 352425"/>
              <a:gd name="connsiteX3-241" fmla="*/ 100328 w 352425"/>
              <a:gd name="connsiteY3-242" fmla="*/ 209562 h 352425"/>
              <a:gd name="connsiteX4-243" fmla="*/ 138416 w 352425"/>
              <a:gd name="connsiteY4-244" fmla="*/ 247653 h 352425"/>
              <a:gd name="connsiteX5-245" fmla="*/ 314342 w 352425"/>
              <a:gd name="connsiteY5-246" fmla="*/ 247653 h 352425"/>
              <a:gd name="connsiteX6-247" fmla="*/ 352425 w 352425"/>
              <a:gd name="connsiteY6-248" fmla="*/ 285734 h 352425"/>
              <a:gd name="connsiteX7-249" fmla="*/ 352425 w 352425"/>
              <a:gd name="connsiteY7-250" fmla="*/ 314327 h 352425"/>
              <a:gd name="connsiteX8-251" fmla="*/ 314323 w 352425"/>
              <a:gd name="connsiteY8-252" fmla="*/ 352425 h 352425"/>
              <a:gd name="connsiteX9-253" fmla="*/ 38109 w 352425"/>
              <a:gd name="connsiteY9-254" fmla="*/ 352425 h 352425"/>
              <a:gd name="connsiteX10-255" fmla="*/ 0 w 352425"/>
              <a:gd name="connsiteY10-256" fmla="*/ 314316 h 352425"/>
              <a:gd name="connsiteX11-257" fmla="*/ 0 w 352425"/>
              <a:gd name="connsiteY11-258" fmla="*/ 38113 h 352425"/>
              <a:gd name="connsiteX12-259" fmla="*/ 38113 w 352425"/>
              <a:gd name="connsiteY12-260" fmla="*/ 0 h 352425"/>
              <a:gd name="connsiteX0-261" fmla="*/ 38113 w 352425"/>
              <a:gd name="connsiteY0-262" fmla="*/ 0 h 352425"/>
              <a:gd name="connsiteX1-263" fmla="*/ 62232 w 352425"/>
              <a:gd name="connsiteY1-264" fmla="*/ 0 h 352425"/>
              <a:gd name="connsiteX2-265" fmla="*/ 100328 w 352425"/>
              <a:gd name="connsiteY2-266" fmla="*/ 38098 h 352425"/>
              <a:gd name="connsiteX3-267" fmla="*/ 100328 w 352425"/>
              <a:gd name="connsiteY3-268" fmla="*/ 209562 h 352425"/>
              <a:gd name="connsiteX4-269" fmla="*/ 138416 w 352425"/>
              <a:gd name="connsiteY4-270" fmla="*/ 247653 h 352425"/>
              <a:gd name="connsiteX5-271" fmla="*/ 314342 w 352425"/>
              <a:gd name="connsiteY5-272" fmla="*/ 247653 h 352425"/>
              <a:gd name="connsiteX6-273" fmla="*/ 352425 w 352425"/>
              <a:gd name="connsiteY6-274" fmla="*/ 285734 h 352425"/>
              <a:gd name="connsiteX7-275" fmla="*/ 352425 w 352425"/>
              <a:gd name="connsiteY7-276" fmla="*/ 314327 h 352425"/>
              <a:gd name="connsiteX8-277" fmla="*/ 314323 w 352425"/>
              <a:gd name="connsiteY8-278" fmla="*/ 352425 h 352425"/>
              <a:gd name="connsiteX9-279" fmla="*/ 38109 w 352425"/>
              <a:gd name="connsiteY9-280" fmla="*/ 352425 h 352425"/>
              <a:gd name="connsiteX10-281" fmla="*/ 0 w 352425"/>
              <a:gd name="connsiteY10-282" fmla="*/ 314316 h 352425"/>
              <a:gd name="connsiteX11-283" fmla="*/ 0 w 352425"/>
              <a:gd name="connsiteY11-284" fmla="*/ 38113 h 352425"/>
              <a:gd name="connsiteX12-285" fmla="*/ 38113 w 352425"/>
              <a:gd name="connsiteY12-286" fmla="*/ 0 h 352425"/>
              <a:gd name="connsiteX0-287" fmla="*/ 38113 w 352425"/>
              <a:gd name="connsiteY0-288" fmla="*/ 0 h 352425"/>
              <a:gd name="connsiteX1-289" fmla="*/ 62232 w 352425"/>
              <a:gd name="connsiteY1-290" fmla="*/ 0 h 352425"/>
              <a:gd name="connsiteX2-291" fmla="*/ 100328 w 352425"/>
              <a:gd name="connsiteY2-292" fmla="*/ 38098 h 352425"/>
              <a:gd name="connsiteX3-293" fmla="*/ 100328 w 352425"/>
              <a:gd name="connsiteY3-294" fmla="*/ 209562 h 352425"/>
              <a:gd name="connsiteX4-295" fmla="*/ 138416 w 352425"/>
              <a:gd name="connsiteY4-296" fmla="*/ 247653 h 352425"/>
              <a:gd name="connsiteX5-297" fmla="*/ 314342 w 352425"/>
              <a:gd name="connsiteY5-298" fmla="*/ 247653 h 352425"/>
              <a:gd name="connsiteX6-299" fmla="*/ 352425 w 352425"/>
              <a:gd name="connsiteY6-300" fmla="*/ 285734 h 352425"/>
              <a:gd name="connsiteX7-301" fmla="*/ 352425 w 352425"/>
              <a:gd name="connsiteY7-302" fmla="*/ 314327 h 352425"/>
              <a:gd name="connsiteX8-303" fmla="*/ 314323 w 352425"/>
              <a:gd name="connsiteY8-304" fmla="*/ 352425 h 352425"/>
              <a:gd name="connsiteX9-305" fmla="*/ 38109 w 352425"/>
              <a:gd name="connsiteY9-306" fmla="*/ 352425 h 352425"/>
              <a:gd name="connsiteX10-307" fmla="*/ 0 w 352425"/>
              <a:gd name="connsiteY10-308" fmla="*/ 314316 h 352425"/>
              <a:gd name="connsiteX11-309" fmla="*/ 0 w 352425"/>
              <a:gd name="connsiteY11-310" fmla="*/ 38113 h 352425"/>
              <a:gd name="connsiteX12-311" fmla="*/ 38113 w 352425"/>
              <a:gd name="connsiteY12-312" fmla="*/ 0 h 352425"/>
              <a:gd name="connsiteX0-313" fmla="*/ 38113 w 352425"/>
              <a:gd name="connsiteY0-314" fmla="*/ 0 h 352425"/>
              <a:gd name="connsiteX1-315" fmla="*/ 62232 w 352425"/>
              <a:gd name="connsiteY1-316" fmla="*/ 0 h 352425"/>
              <a:gd name="connsiteX2-317" fmla="*/ 100328 w 352425"/>
              <a:gd name="connsiteY2-318" fmla="*/ 38098 h 352425"/>
              <a:gd name="connsiteX3-319" fmla="*/ 100328 w 352425"/>
              <a:gd name="connsiteY3-320" fmla="*/ 209562 h 352425"/>
              <a:gd name="connsiteX4-321" fmla="*/ 138416 w 352425"/>
              <a:gd name="connsiteY4-322" fmla="*/ 247653 h 352425"/>
              <a:gd name="connsiteX5-323" fmla="*/ 314342 w 352425"/>
              <a:gd name="connsiteY5-324" fmla="*/ 247653 h 352425"/>
              <a:gd name="connsiteX6-325" fmla="*/ 352425 w 352425"/>
              <a:gd name="connsiteY6-326" fmla="*/ 285734 h 352425"/>
              <a:gd name="connsiteX7-327" fmla="*/ 352425 w 352425"/>
              <a:gd name="connsiteY7-328" fmla="*/ 314327 h 352425"/>
              <a:gd name="connsiteX8-329" fmla="*/ 314323 w 352425"/>
              <a:gd name="connsiteY8-330" fmla="*/ 352425 h 352425"/>
              <a:gd name="connsiteX9-331" fmla="*/ 38109 w 352425"/>
              <a:gd name="connsiteY9-332" fmla="*/ 352425 h 352425"/>
              <a:gd name="connsiteX10-333" fmla="*/ 0 w 352425"/>
              <a:gd name="connsiteY10-334" fmla="*/ 314316 h 352425"/>
              <a:gd name="connsiteX11-335" fmla="*/ 0 w 352425"/>
              <a:gd name="connsiteY11-336" fmla="*/ 38113 h 352425"/>
              <a:gd name="connsiteX12-337" fmla="*/ 38113 w 352425"/>
              <a:gd name="connsiteY12-338" fmla="*/ 0 h 352425"/>
              <a:gd name="connsiteX0-339" fmla="*/ 38113 w 352425"/>
              <a:gd name="connsiteY0-340" fmla="*/ 0 h 352425"/>
              <a:gd name="connsiteX1-341" fmla="*/ 62232 w 352425"/>
              <a:gd name="connsiteY1-342" fmla="*/ 0 h 352425"/>
              <a:gd name="connsiteX2-343" fmla="*/ 100328 w 352425"/>
              <a:gd name="connsiteY2-344" fmla="*/ 38098 h 352425"/>
              <a:gd name="connsiteX3-345" fmla="*/ 100328 w 352425"/>
              <a:gd name="connsiteY3-346" fmla="*/ 209562 h 352425"/>
              <a:gd name="connsiteX4-347" fmla="*/ 138416 w 352425"/>
              <a:gd name="connsiteY4-348" fmla="*/ 247653 h 352425"/>
              <a:gd name="connsiteX5-349" fmla="*/ 314342 w 352425"/>
              <a:gd name="connsiteY5-350" fmla="*/ 247653 h 352425"/>
              <a:gd name="connsiteX6-351" fmla="*/ 352425 w 352425"/>
              <a:gd name="connsiteY6-352" fmla="*/ 285734 h 352425"/>
              <a:gd name="connsiteX7-353" fmla="*/ 352425 w 352425"/>
              <a:gd name="connsiteY7-354" fmla="*/ 314327 h 352425"/>
              <a:gd name="connsiteX8-355" fmla="*/ 314323 w 352425"/>
              <a:gd name="connsiteY8-356" fmla="*/ 352425 h 352425"/>
              <a:gd name="connsiteX9-357" fmla="*/ 38109 w 352425"/>
              <a:gd name="connsiteY9-358" fmla="*/ 352425 h 352425"/>
              <a:gd name="connsiteX10-359" fmla="*/ 0 w 352425"/>
              <a:gd name="connsiteY10-360" fmla="*/ 314316 h 352425"/>
              <a:gd name="connsiteX11-361" fmla="*/ 0 w 352425"/>
              <a:gd name="connsiteY11-362" fmla="*/ 38113 h 352425"/>
              <a:gd name="connsiteX12-363" fmla="*/ 38113 w 352425"/>
              <a:gd name="connsiteY12-364" fmla="*/ 0 h 352425"/>
              <a:gd name="connsiteX0-365" fmla="*/ 38113 w 352425"/>
              <a:gd name="connsiteY0-366" fmla="*/ 0 h 352425"/>
              <a:gd name="connsiteX1-367" fmla="*/ 62232 w 352425"/>
              <a:gd name="connsiteY1-368" fmla="*/ 0 h 352425"/>
              <a:gd name="connsiteX2-369" fmla="*/ 100328 w 352425"/>
              <a:gd name="connsiteY2-370" fmla="*/ 38098 h 352425"/>
              <a:gd name="connsiteX3-371" fmla="*/ 100328 w 352425"/>
              <a:gd name="connsiteY3-372" fmla="*/ 209562 h 352425"/>
              <a:gd name="connsiteX4-373" fmla="*/ 138416 w 352425"/>
              <a:gd name="connsiteY4-374" fmla="*/ 247653 h 352425"/>
              <a:gd name="connsiteX5-375" fmla="*/ 314342 w 352425"/>
              <a:gd name="connsiteY5-376" fmla="*/ 247653 h 352425"/>
              <a:gd name="connsiteX6-377" fmla="*/ 352425 w 352425"/>
              <a:gd name="connsiteY6-378" fmla="*/ 285734 h 352425"/>
              <a:gd name="connsiteX7-379" fmla="*/ 352425 w 352425"/>
              <a:gd name="connsiteY7-380" fmla="*/ 314327 h 352425"/>
              <a:gd name="connsiteX8-381" fmla="*/ 314323 w 352425"/>
              <a:gd name="connsiteY8-382" fmla="*/ 352425 h 352425"/>
              <a:gd name="connsiteX9-383" fmla="*/ 38109 w 352425"/>
              <a:gd name="connsiteY9-384" fmla="*/ 352425 h 352425"/>
              <a:gd name="connsiteX10-385" fmla="*/ 0 w 352425"/>
              <a:gd name="connsiteY10-386" fmla="*/ 314316 h 352425"/>
              <a:gd name="connsiteX11-387" fmla="*/ 0 w 352425"/>
              <a:gd name="connsiteY11-388" fmla="*/ 38113 h 352425"/>
              <a:gd name="connsiteX12-389" fmla="*/ 38113 w 352425"/>
              <a:gd name="connsiteY12-390" fmla="*/ 0 h 352425"/>
              <a:gd name="connsiteX0-391" fmla="*/ 38113 w 352425"/>
              <a:gd name="connsiteY0-392" fmla="*/ 0 h 352425"/>
              <a:gd name="connsiteX1-393" fmla="*/ 62232 w 352425"/>
              <a:gd name="connsiteY1-394" fmla="*/ 0 h 352425"/>
              <a:gd name="connsiteX2-395" fmla="*/ 100328 w 352425"/>
              <a:gd name="connsiteY2-396" fmla="*/ 38098 h 352425"/>
              <a:gd name="connsiteX3-397" fmla="*/ 100328 w 352425"/>
              <a:gd name="connsiteY3-398" fmla="*/ 209562 h 352425"/>
              <a:gd name="connsiteX4-399" fmla="*/ 138416 w 352425"/>
              <a:gd name="connsiteY4-400" fmla="*/ 247653 h 352425"/>
              <a:gd name="connsiteX5-401" fmla="*/ 314342 w 352425"/>
              <a:gd name="connsiteY5-402" fmla="*/ 247653 h 352425"/>
              <a:gd name="connsiteX6-403" fmla="*/ 352425 w 352425"/>
              <a:gd name="connsiteY6-404" fmla="*/ 285734 h 352425"/>
              <a:gd name="connsiteX7-405" fmla="*/ 352425 w 352425"/>
              <a:gd name="connsiteY7-406" fmla="*/ 314327 h 352425"/>
              <a:gd name="connsiteX8-407" fmla="*/ 314323 w 352425"/>
              <a:gd name="connsiteY8-408" fmla="*/ 352425 h 352425"/>
              <a:gd name="connsiteX9-409" fmla="*/ 38109 w 352425"/>
              <a:gd name="connsiteY9-410" fmla="*/ 352425 h 352425"/>
              <a:gd name="connsiteX10-411" fmla="*/ 0 w 352425"/>
              <a:gd name="connsiteY10-412" fmla="*/ 314316 h 352425"/>
              <a:gd name="connsiteX11-413" fmla="*/ 0 w 352425"/>
              <a:gd name="connsiteY11-414" fmla="*/ 38113 h 352425"/>
              <a:gd name="connsiteX12-415" fmla="*/ 38113 w 352425"/>
              <a:gd name="connsiteY12-416" fmla="*/ 0 h 352425"/>
              <a:gd name="connsiteX0-417" fmla="*/ 38113 w 352425"/>
              <a:gd name="connsiteY0-418" fmla="*/ 0 h 352425"/>
              <a:gd name="connsiteX1-419" fmla="*/ 62232 w 352425"/>
              <a:gd name="connsiteY1-420" fmla="*/ 0 h 352425"/>
              <a:gd name="connsiteX2-421" fmla="*/ 100328 w 352425"/>
              <a:gd name="connsiteY2-422" fmla="*/ 38098 h 352425"/>
              <a:gd name="connsiteX3-423" fmla="*/ 100328 w 352425"/>
              <a:gd name="connsiteY3-424" fmla="*/ 209562 h 352425"/>
              <a:gd name="connsiteX4-425" fmla="*/ 138416 w 352425"/>
              <a:gd name="connsiteY4-426" fmla="*/ 247653 h 352425"/>
              <a:gd name="connsiteX5-427" fmla="*/ 314342 w 352425"/>
              <a:gd name="connsiteY5-428" fmla="*/ 247653 h 352425"/>
              <a:gd name="connsiteX6-429" fmla="*/ 352425 w 352425"/>
              <a:gd name="connsiteY6-430" fmla="*/ 285734 h 352425"/>
              <a:gd name="connsiteX7-431" fmla="*/ 352425 w 352425"/>
              <a:gd name="connsiteY7-432" fmla="*/ 314327 h 352425"/>
              <a:gd name="connsiteX8-433" fmla="*/ 314323 w 352425"/>
              <a:gd name="connsiteY8-434" fmla="*/ 352425 h 352425"/>
              <a:gd name="connsiteX9-435" fmla="*/ 38109 w 352425"/>
              <a:gd name="connsiteY9-436" fmla="*/ 352425 h 352425"/>
              <a:gd name="connsiteX10-437" fmla="*/ 0 w 352425"/>
              <a:gd name="connsiteY10-438" fmla="*/ 314316 h 352425"/>
              <a:gd name="connsiteX11-439" fmla="*/ 0 w 352425"/>
              <a:gd name="connsiteY11-440" fmla="*/ 38113 h 352425"/>
              <a:gd name="connsiteX12-441" fmla="*/ 38113 w 352425"/>
              <a:gd name="connsiteY12-442" fmla="*/ 0 h 352425"/>
              <a:gd name="connsiteX0-443" fmla="*/ 38113 w 352425"/>
              <a:gd name="connsiteY0-444" fmla="*/ 0 h 352425"/>
              <a:gd name="connsiteX1-445" fmla="*/ 62232 w 352425"/>
              <a:gd name="connsiteY1-446" fmla="*/ 0 h 352425"/>
              <a:gd name="connsiteX2-447" fmla="*/ 100328 w 352425"/>
              <a:gd name="connsiteY2-448" fmla="*/ 38098 h 352425"/>
              <a:gd name="connsiteX3-449" fmla="*/ 100328 w 352425"/>
              <a:gd name="connsiteY3-450" fmla="*/ 209562 h 352425"/>
              <a:gd name="connsiteX4-451" fmla="*/ 138416 w 352425"/>
              <a:gd name="connsiteY4-452" fmla="*/ 247653 h 352425"/>
              <a:gd name="connsiteX5-453" fmla="*/ 314342 w 352425"/>
              <a:gd name="connsiteY5-454" fmla="*/ 247653 h 352425"/>
              <a:gd name="connsiteX6-455" fmla="*/ 352425 w 352425"/>
              <a:gd name="connsiteY6-456" fmla="*/ 285734 h 352425"/>
              <a:gd name="connsiteX7-457" fmla="*/ 352425 w 352425"/>
              <a:gd name="connsiteY7-458" fmla="*/ 314327 h 352425"/>
              <a:gd name="connsiteX8-459" fmla="*/ 314323 w 352425"/>
              <a:gd name="connsiteY8-460" fmla="*/ 352425 h 352425"/>
              <a:gd name="connsiteX9-461" fmla="*/ 38109 w 352425"/>
              <a:gd name="connsiteY9-462" fmla="*/ 352425 h 352425"/>
              <a:gd name="connsiteX10-463" fmla="*/ 0 w 352425"/>
              <a:gd name="connsiteY10-464" fmla="*/ 314316 h 352425"/>
              <a:gd name="connsiteX11-465" fmla="*/ 0 w 352425"/>
              <a:gd name="connsiteY11-466" fmla="*/ 38113 h 352425"/>
              <a:gd name="connsiteX12-467" fmla="*/ 38113 w 352425"/>
              <a:gd name="connsiteY12-468" fmla="*/ 0 h 352425"/>
              <a:gd name="connsiteX0-469" fmla="*/ 38113 w 352425"/>
              <a:gd name="connsiteY0-470" fmla="*/ 0 h 352425"/>
              <a:gd name="connsiteX1-471" fmla="*/ 62232 w 352425"/>
              <a:gd name="connsiteY1-472" fmla="*/ 0 h 352425"/>
              <a:gd name="connsiteX2-473" fmla="*/ 100328 w 352425"/>
              <a:gd name="connsiteY2-474" fmla="*/ 38098 h 352425"/>
              <a:gd name="connsiteX3-475" fmla="*/ 100328 w 352425"/>
              <a:gd name="connsiteY3-476" fmla="*/ 209562 h 352425"/>
              <a:gd name="connsiteX4-477" fmla="*/ 138416 w 352425"/>
              <a:gd name="connsiteY4-478" fmla="*/ 247653 h 352425"/>
              <a:gd name="connsiteX5-479" fmla="*/ 314342 w 352425"/>
              <a:gd name="connsiteY5-480" fmla="*/ 247653 h 352425"/>
              <a:gd name="connsiteX6-481" fmla="*/ 352425 w 352425"/>
              <a:gd name="connsiteY6-482" fmla="*/ 285734 h 352425"/>
              <a:gd name="connsiteX7-483" fmla="*/ 352425 w 352425"/>
              <a:gd name="connsiteY7-484" fmla="*/ 314327 h 352425"/>
              <a:gd name="connsiteX8-485" fmla="*/ 314323 w 352425"/>
              <a:gd name="connsiteY8-486" fmla="*/ 352425 h 352425"/>
              <a:gd name="connsiteX9-487" fmla="*/ 38109 w 352425"/>
              <a:gd name="connsiteY9-488" fmla="*/ 352425 h 352425"/>
              <a:gd name="connsiteX10-489" fmla="*/ 0 w 352425"/>
              <a:gd name="connsiteY10-490" fmla="*/ 314316 h 352425"/>
              <a:gd name="connsiteX11-491" fmla="*/ 0 w 352425"/>
              <a:gd name="connsiteY11-492" fmla="*/ 38113 h 352425"/>
              <a:gd name="connsiteX12-493" fmla="*/ 38113 w 352425"/>
              <a:gd name="connsiteY12-494" fmla="*/ 0 h 352425"/>
              <a:gd name="connsiteX0-495" fmla="*/ 38113 w 352425"/>
              <a:gd name="connsiteY0-496" fmla="*/ 0 h 352425"/>
              <a:gd name="connsiteX1-497" fmla="*/ 62232 w 352425"/>
              <a:gd name="connsiteY1-498" fmla="*/ 0 h 352425"/>
              <a:gd name="connsiteX2-499" fmla="*/ 100328 w 352425"/>
              <a:gd name="connsiteY2-500" fmla="*/ 38098 h 352425"/>
              <a:gd name="connsiteX3-501" fmla="*/ 100328 w 352425"/>
              <a:gd name="connsiteY3-502" fmla="*/ 209562 h 352425"/>
              <a:gd name="connsiteX4-503" fmla="*/ 138416 w 352425"/>
              <a:gd name="connsiteY4-504" fmla="*/ 247653 h 352425"/>
              <a:gd name="connsiteX5-505" fmla="*/ 314342 w 352425"/>
              <a:gd name="connsiteY5-506" fmla="*/ 247653 h 352425"/>
              <a:gd name="connsiteX6-507" fmla="*/ 352425 w 352425"/>
              <a:gd name="connsiteY6-508" fmla="*/ 285734 h 352425"/>
              <a:gd name="connsiteX7-509" fmla="*/ 352425 w 352425"/>
              <a:gd name="connsiteY7-510" fmla="*/ 314327 h 352425"/>
              <a:gd name="connsiteX8-511" fmla="*/ 314323 w 352425"/>
              <a:gd name="connsiteY8-512" fmla="*/ 352425 h 352425"/>
              <a:gd name="connsiteX9-513" fmla="*/ 38109 w 352425"/>
              <a:gd name="connsiteY9-514" fmla="*/ 352425 h 352425"/>
              <a:gd name="connsiteX10-515" fmla="*/ 0 w 352425"/>
              <a:gd name="connsiteY10-516" fmla="*/ 314316 h 352425"/>
              <a:gd name="connsiteX11-517" fmla="*/ 0 w 352425"/>
              <a:gd name="connsiteY11-518" fmla="*/ 38113 h 352425"/>
              <a:gd name="connsiteX12-519" fmla="*/ 38113 w 352425"/>
              <a:gd name="connsiteY12-520" fmla="*/ 0 h 352425"/>
              <a:gd name="connsiteX0-521" fmla="*/ 38113 w 352425"/>
              <a:gd name="connsiteY0-522" fmla="*/ 0 h 352425"/>
              <a:gd name="connsiteX1-523" fmla="*/ 62232 w 352425"/>
              <a:gd name="connsiteY1-524" fmla="*/ 0 h 352425"/>
              <a:gd name="connsiteX2-525" fmla="*/ 100328 w 352425"/>
              <a:gd name="connsiteY2-526" fmla="*/ 38098 h 352425"/>
              <a:gd name="connsiteX3-527" fmla="*/ 100328 w 352425"/>
              <a:gd name="connsiteY3-528" fmla="*/ 209562 h 352425"/>
              <a:gd name="connsiteX4-529" fmla="*/ 138416 w 352425"/>
              <a:gd name="connsiteY4-530" fmla="*/ 247653 h 352425"/>
              <a:gd name="connsiteX5-531" fmla="*/ 314342 w 352425"/>
              <a:gd name="connsiteY5-532" fmla="*/ 247653 h 352425"/>
              <a:gd name="connsiteX6-533" fmla="*/ 352425 w 352425"/>
              <a:gd name="connsiteY6-534" fmla="*/ 285734 h 352425"/>
              <a:gd name="connsiteX7-535" fmla="*/ 352425 w 352425"/>
              <a:gd name="connsiteY7-536" fmla="*/ 314327 h 352425"/>
              <a:gd name="connsiteX8-537" fmla="*/ 314323 w 352425"/>
              <a:gd name="connsiteY8-538" fmla="*/ 352425 h 352425"/>
              <a:gd name="connsiteX9-539" fmla="*/ 38109 w 352425"/>
              <a:gd name="connsiteY9-540" fmla="*/ 352425 h 352425"/>
              <a:gd name="connsiteX10-541" fmla="*/ 0 w 352425"/>
              <a:gd name="connsiteY10-542" fmla="*/ 314316 h 352425"/>
              <a:gd name="connsiteX11-543" fmla="*/ 0 w 352425"/>
              <a:gd name="connsiteY11-544" fmla="*/ 38113 h 352425"/>
              <a:gd name="connsiteX12-545" fmla="*/ 38113 w 352425"/>
              <a:gd name="connsiteY12-546" fmla="*/ 0 h 352425"/>
              <a:gd name="connsiteX0-547" fmla="*/ 38113 w 352425"/>
              <a:gd name="connsiteY0-548" fmla="*/ 0 h 352425"/>
              <a:gd name="connsiteX1-549" fmla="*/ 62232 w 352425"/>
              <a:gd name="connsiteY1-550" fmla="*/ 0 h 352425"/>
              <a:gd name="connsiteX2-551" fmla="*/ 100328 w 352425"/>
              <a:gd name="connsiteY2-552" fmla="*/ 38098 h 352425"/>
              <a:gd name="connsiteX3-553" fmla="*/ 100328 w 352425"/>
              <a:gd name="connsiteY3-554" fmla="*/ 209562 h 352425"/>
              <a:gd name="connsiteX4-555" fmla="*/ 138416 w 352425"/>
              <a:gd name="connsiteY4-556" fmla="*/ 247653 h 352425"/>
              <a:gd name="connsiteX5-557" fmla="*/ 314342 w 352425"/>
              <a:gd name="connsiteY5-558" fmla="*/ 247653 h 352425"/>
              <a:gd name="connsiteX6-559" fmla="*/ 352425 w 352425"/>
              <a:gd name="connsiteY6-560" fmla="*/ 285734 h 352425"/>
              <a:gd name="connsiteX7-561" fmla="*/ 352425 w 352425"/>
              <a:gd name="connsiteY7-562" fmla="*/ 314327 h 352425"/>
              <a:gd name="connsiteX8-563" fmla="*/ 314323 w 352425"/>
              <a:gd name="connsiteY8-564" fmla="*/ 352425 h 352425"/>
              <a:gd name="connsiteX9-565" fmla="*/ 38109 w 352425"/>
              <a:gd name="connsiteY9-566" fmla="*/ 352425 h 352425"/>
              <a:gd name="connsiteX10-567" fmla="*/ 0 w 352425"/>
              <a:gd name="connsiteY10-568" fmla="*/ 314316 h 352425"/>
              <a:gd name="connsiteX11-569" fmla="*/ 0 w 352425"/>
              <a:gd name="connsiteY11-570" fmla="*/ 38113 h 352425"/>
              <a:gd name="connsiteX12-571" fmla="*/ 38113 w 352425"/>
              <a:gd name="connsiteY12-572" fmla="*/ 0 h 35242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Lst>
            <a:rect l="l" t="t" r="r" b="b"/>
            <a:pathLst>
              <a:path w="352425" h="352425">
                <a:moveTo>
                  <a:pt x="38113" y="0"/>
                </a:moveTo>
                <a:cubicBezTo>
                  <a:pt x="38113" y="0"/>
                  <a:pt x="62233" y="1"/>
                  <a:pt x="62232" y="0"/>
                </a:cubicBezTo>
                <a:cubicBezTo>
                  <a:pt x="84551" y="1"/>
                  <a:pt x="100329" y="15781"/>
                  <a:pt x="100328" y="38098"/>
                </a:cubicBezTo>
                <a:cubicBezTo>
                  <a:pt x="100329" y="38099"/>
                  <a:pt x="100329" y="209563"/>
                  <a:pt x="100328" y="209562"/>
                </a:cubicBezTo>
                <a:cubicBezTo>
                  <a:pt x="100329" y="231876"/>
                  <a:pt x="116104" y="247654"/>
                  <a:pt x="138416" y="247653"/>
                </a:cubicBezTo>
                <a:cubicBezTo>
                  <a:pt x="138417" y="247654"/>
                  <a:pt x="314343" y="247654"/>
                  <a:pt x="314342" y="247653"/>
                </a:cubicBezTo>
                <a:cubicBezTo>
                  <a:pt x="336652" y="247654"/>
                  <a:pt x="352426" y="263426"/>
                  <a:pt x="352425" y="285734"/>
                </a:cubicBezTo>
                <a:cubicBezTo>
                  <a:pt x="352426" y="285735"/>
                  <a:pt x="352426" y="314328"/>
                  <a:pt x="352425" y="314327"/>
                </a:cubicBezTo>
                <a:cubicBezTo>
                  <a:pt x="352426" y="336646"/>
                  <a:pt x="336644" y="352426"/>
                  <a:pt x="314323" y="352425"/>
                </a:cubicBezTo>
                <a:cubicBezTo>
                  <a:pt x="314324" y="352426"/>
                  <a:pt x="38110" y="352426"/>
                  <a:pt x="38109" y="352425"/>
                </a:cubicBezTo>
                <a:cubicBezTo>
                  <a:pt x="15787" y="352426"/>
                  <a:pt x="1" y="336640"/>
                  <a:pt x="0" y="314316"/>
                </a:cubicBezTo>
                <a:cubicBezTo>
                  <a:pt x="1" y="314317"/>
                  <a:pt x="1" y="38114"/>
                  <a:pt x="0" y="38113"/>
                </a:cubicBezTo>
                <a:cubicBezTo>
                  <a:pt x="1" y="15790"/>
                  <a:pt x="15788" y="0"/>
                  <a:pt x="38113" y="0"/>
                </a:cubicBezTo>
                <a:close/>
              </a:path>
            </a:pathLst>
          </a:custGeom>
          <a:gradFill>
            <a:gsLst>
              <a:gs pos="88000">
                <a:schemeClr val="accent1"/>
              </a:gs>
              <a:gs pos="0">
                <a:schemeClr val="accent1">
                  <a:lumMod val="25000"/>
                  <a:lumOff val="75000"/>
                </a:schemeClr>
              </a:gs>
            </a:gsLst>
            <a:lin ang="8100000" scaled="1"/>
          </a:gradFill>
          <a:ln>
            <a:noFill/>
          </a:ln>
          <a:effectLst>
            <a:outerShdw blurRad="101600" dist="38100" dir="18900000" algn="bl" rotWithShape="0">
              <a:schemeClr val="accent1">
                <a:lumMod val="75000"/>
                <a:alpha val="20000"/>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350"/>
          </a:p>
        </p:txBody>
      </p:sp>
      <p:sp>
        <p:nvSpPr>
          <p:cNvPr id="5" name="任意多边形: 形状 14"/>
          <p:cNvSpPr/>
          <p:nvPr>
            <p:custDataLst>
              <p:tags r:id="rId6"/>
            </p:custDataLst>
          </p:nvPr>
        </p:nvSpPr>
        <p:spPr>
          <a:xfrm rot="5400000">
            <a:off x="487556" y="774459"/>
            <a:ext cx="264319" cy="264319"/>
          </a:xfrm>
          <a:custGeom>
            <a:avLst/>
            <a:gdLst>
              <a:gd name="connsiteX0" fmla="*/ 38113 w 352425"/>
              <a:gd name="connsiteY0" fmla="*/ 0 h 352425"/>
              <a:gd name="connsiteX1" fmla="*/ 62232 w 352425"/>
              <a:gd name="connsiteY1" fmla="*/ 0 h 352425"/>
              <a:gd name="connsiteX2" fmla="*/ 100328 w 352425"/>
              <a:gd name="connsiteY2" fmla="*/ 38098 h 352425"/>
              <a:gd name="connsiteX3" fmla="*/ 100328 w 352425"/>
              <a:gd name="connsiteY3" fmla="*/ 209562 h 352425"/>
              <a:gd name="connsiteX4" fmla="*/ 138416 w 352425"/>
              <a:gd name="connsiteY4" fmla="*/ 247653 h 352425"/>
              <a:gd name="connsiteX5" fmla="*/ 314342 w 352425"/>
              <a:gd name="connsiteY5" fmla="*/ 247653 h 352425"/>
              <a:gd name="connsiteX6" fmla="*/ 352425 w 352425"/>
              <a:gd name="connsiteY6" fmla="*/ 285734 h 352425"/>
              <a:gd name="connsiteX7" fmla="*/ 352425 w 352425"/>
              <a:gd name="connsiteY7" fmla="*/ 314327 h 352425"/>
              <a:gd name="connsiteX8" fmla="*/ 314323 w 352425"/>
              <a:gd name="connsiteY8" fmla="*/ 352425 h 352425"/>
              <a:gd name="connsiteX9" fmla="*/ 38109 w 352425"/>
              <a:gd name="connsiteY9" fmla="*/ 352425 h 352425"/>
              <a:gd name="connsiteX10" fmla="*/ 0 w 352425"/>
              <a:gd name="connsiteY10" fmla="*/ 314316 h 352425"/>
              <a:gd name="connsiteX11" fmla="*/ 0 w 352425"/>
              <a:gd name="connsiteY11" fmla="*/ 38113 h 352425"/>
              <a:gd name="connsiteX12" fmla="*/ 38113 w 352425"/>
              <a:gd name="connsiteY12" fmla="*/ 0 h 352425"/>
              <a:gd name="connsiteX0-1" fmla="*/ 38113 w 352425"/>
              <a:gd name="connsiteY0-2" fmla="*/ 0 h 352425"/>
              <a:gd name="connsiteX1-3" fmla="*/ 62232 w 352425"/>
              <a:gd name="connsiteY1-4" fmla="*/ 0 h 352425"/>
              <a:gd name="connsiteX2-5" fmla="*/ 100328 w 352425"/>
              <a:gd name="connsiteY2-6" fmla="*/ 38098 h 352425"/>
              <a:gd name="connsiteX3-7" fmla="*/ 100328 w 352425"/>
              <a:gd name="connsiteY3-8" fmla="*/ 209562 h 352425"/>
              <a:gd name="connsiteX4-9" fmla="*/ 138416 w 352425"/>
              <a:gd name="connsiteY4-10" fmla="*/ 247653 h 352425"/>
              <a:gd name="connsiteX5-11" fmla="*/ 314342 w 352425"/>
              <a:gd name="connsiteY5-12" fmla="*/ 247653 h 352425"/>
              <a:gd name="connsiteX6-13" fmla="*/ 352425 w 352425"/>
              <a:gd name="connsiteY6-14" fmla="*/ 285734 h 352425"/>
              <a:gd name="connsiteX7-15" fmla="*/ 352425 w 352425"/>
              <a:gd name="connsiteY7-16" fmla="*/ 314327 h 352425"/>
              <a:gd name="connsiteX8-17" fmla="*/ 314323 w 352425"/>
              <a:gd name="connsiteY8-18" fmla="*/ 352425 h 352425"/>
              <a:gd name="connsiteX9-19" fmla="*/ 38109 w 352425"/>
              <a:gd name="connsiteY9-20" fmla="*/ 352425 h 352425"/>
              <a:gd name="connsiteX10-21" fmla="*/ 0 w 352425"/>
              <a:gd name="connsiteY10-22" fmla="*/ 314316 h 352425"/>
              <a:gd name="connsiteX11-23" fmla="*/ 0 w 352425"/>
              <a:gd name="connsiteY11-24" fmla="*/ 38113 h 352425"/>
              <a:gd name="connsiteX12-25" fmla="*/ 38113 w 352425"/>
              <a:gd name="connsiteY12-26" fmla="*/ 0 h 352425"/>
              <a:gd name="connsiteX0-27" fmla="*/ 38113 w 352425"/>
              <a:gd name="connsiteY0-28" fmla="*/ 0 h 352425"/>
              <a:gd name="connsiteX1-29" fmla="*/ 62232 w 352425"/>
              <a:gd name="connsiteY1-30" fmla="*/ 0 h 352425"/>
              <a:gd name="connsiteX2-31" fmla="*/ 100328 w 352425"/>
              <a:gd name="connsiteY2-32" fmla="*/ 38098 h 352425"/>
              <a:gd name="connsiteX3-33" fmla="*/ 100328 w 352425"/>
              <a:gd name="connsiteY3-34" fmla="*/ 209562 h 352425"/>
              <a:gd name="connsiteX4-35" fmla="*/ 138416 w 352425"/>
              <a:gd name="connsiteY4-36" fmla="*/ 247653 h 352425"/>
              <a:gd name="connsiteX5-37" fmla="*/ 314342 w 352425"/>
              <a:gd name="connsiteY5-38" fmla="*/ 247653 h 352425"/>
              <a:gd name="connsiteX6-39" fmla="*/ 352425 w 352425"/>
              <a:gd name="connsiteY6-40" fmla="*/ 285734 h 352425"/>
              <a:gd name="connsiteX7-41" fmla="*/ 352425 w 352425"/>
              <a:gd name="connsiteY7-42" fmla="*/ 314327 h 352425"/>
              <a:gd name="connsiteX8-43" fmla="*/ 314323 w 352425"/>
              <a:gd name="connsiteY8-44" fmla="*/ 352425 h 352425"/>
              <a:gd name="connsiteX9-45" fmla="*/ 38109 w 352425"/>
              <a:gd name="connsiteY9-46" fmla="*/ 352425 h 352425"/>
              <a:gd name="connsiteX10-47" fmla="*/ 0 w 352425"/>
              <a:gd name="connsiteY10-48" fmla="*/ 314316 h 352425"/>
              <a:gd name="connsiteX11-49" fmla="*/ 0 w 352425"/>
              <a:gd name="connsiteY11-50" fmla="*/ 38113 h 352425"/>
              <a:gd name="connsiteX12-51" fmla="*/ 38113 w 352425"/>
              <a:gd name="connsiteY12-52" fmla="*/ 0 h 352425"/>
              <a:gd name="connsiteX0-53" fmla="*/ 38113 w 352425"/>
              <a:gd name="connsiteY0-54" fmla="*/ 0 h 352425"/>
              <a:gd name="connsiteX1-55" fmla="*/ 62232 w 352425"/>
              <a:gd name="connsiteY1-56" fmla="*/ 0 h 352425"/>
              <a:gd name="connsiteX2-57" fmla="*/ 100328 w 352425"/>
              <a:gd name="connsiteY2-58" fmla="*/ 38098 h 352425"/>
              <a:gd name="connsiteX3-59" fmla="*/ 100328 w 352425"/>
              <a:gd name="connsiteY3-60" fmla="*/ 209562 h 352425"/>
              <a:gd name="connsiteX4-61" fmla="*/ 138416 w 352425"/>
              <a:gd name="connsiteY4-62" fmla="*/ 247653 h 352425"/>
              <a:gd name="connsiteX5-63" fmla="*/ 314342 w 352425"/>
              <a:gd name="connsiteY5-64" fmla="*/ 247653 h 352425"/>
              <a:gd name="connsiteX6-65" fmla="*/ 352425 w 352425"/>
              <a:gd name="connsiteY6-66" fmla="*/ 285734 h 352425"/>
              <a:gd name="connsiteX7-67" fmla="*/ 352425 w 352425"/>
              <a:gd name="connsiteY7-68" fmla="*/ 314327 h 352425"/>
              <a:gd name="connsiteX8-69" fmla="*/ 314323 w 352425"/>
              <a:gd name="connsiteY8-70" fmla="*/ 352425 h 352425"/>
              <a:gd name="connsiteX9-71" fmla="*/ 38109 w 352425"/>
              <a:gd name="connsiteY9-72" fmla="*/ 352425 h 352425"/>
              <a:gd name="connsiteX10-73" fmla="*/ 0 w 352425"/>
              <a:gd name="connsiteY10-74" fmla="*/ 314316 h 352425"/>
              <a:gd name="connsiteX11-75" fmla="*/ 0 w 352425"/>
              <a:gd name="connsiteY11-76" fmla="*/ 38113 h 352425"/>
              <a:gd name="connsiteX12-77" fmla="*/ 38113 w 352425"/>
              <a:gd name="connsiteY12-78" fmla="*/ 0 h 352425"/>
              <a:gd name="connsiteX0-79" fmla="*/ 38113 w 352425"/>
              <a:gd name="connsiteY0-80" fmla="*/ 0 h 352425"/>
              <a:gd name="connsiteX1-81" fmla="*/ 62232 w 352425"/>
              <a:gd name="connsiteY1-82" fmla="*/ 0 h 352425"/>
              <a:gd name="connsiteX2-83" fmla="*/ 100328 w 352425"/>
              <a:gd name="connsiteY2-84" fmla="*/ 38098 h 352425"/>
              <a:gd name="connsiteX3-85" fmla="*/ 100328 w 352425"/>
              <a:gd name="connsiteY3-86" fmla="*/ 209562 h 352425"/>
              <a:gd name="connsiteX4-87" fmla="*/ 138416 w 352425"/>
              <a:gd name="connsiteY4-88" fmla="*/ 247653 h 352425"/>
              <a:gd name="connsiteX5-89" fmla="*/ 314342 w 352425"/>
              <a:gd name="connsiteY5-90" fmla="*/ 247653 h 352425"/>
              <a:gd name="connsiteX6-91" fmla="*/ 352425 w 352425"/>
              <a:gd name="connsiteY6-92" fmla="*/ 285734 h 352425"/>
              <a:gd name="connsiteX7-93" fmla="*/ 352425 w 352425"/>
              <a:gd name="connsiteY7-94" fmla="*/ 314327 h 352425"/>
              <a:gd name="connsiteX8-95" fmla="*/ 314323 w 352425"/>
              <a:gd name="connsiteY8-96" fmla="*/ 352425 h 352425"/>
              <a:gd name="connsiteX9-97" fmla="*/ 38109 w 352425"/>
              <a:gd name="connsiteY9-98" fmla="*/ 352425 h 352425"/>
              <a:gd name="connsiteX10-99" fmla="*/ 0 w 352425"/>
              <a:gd name="connsiteY10-100" fmla="*/ 314316 h 352425"/>
              <a:gd name="connsiteX11-101" fmla="*/ 0 w 352425"/>
              <a:gd name="connsiteY11-102" fmla="*/ 38113 h 352425"/>
              <a:gd name="connsiteX12-103" fmla="*/ 38113 w 352425"/>
              <a:gd name="connsiteY12-104" fmla="*/ 0 h 352425"/>
              <a:gd name="connsiteX0-105" fmla="*/ 38113 w 352425"/>
              <a:gd name="connsiteY0-106" fmla="*/ 0 h 352425"/>
              <a:gd name="connsiteX1-107" fmla="*/ 62232 w 352425"/>
              <a:gd name="connsiteY1-108" fmla="*/ 0 h 352425"/>
              <a:gd name="connsiteX2-109" fmla="*/ 100328 w 352425"/>
              <a:gd name="connsiteY2-110" fmla="*/ 38098 h 352425"/>
              <a:gd name="connsiteX3-111" fmla="*/ 100328 w 352425"/>
              <a:gd name="connsiteY3-112" fmla="*/ 209562 h 352425"/>
              <a:gd name="connsiteX4-113" fmla="*/ 138416 w 352425"/>
              <a:gd name="connsiteY4-114" fmla="*/ 247653 h 352425"/>
              <a:gd name="connsiteX5-115" fmla="*/ 314342 w 352425"/>
              <a:gd name="connsiteY5-116" fmla="*/ 247653 h 352425"/>
              <a:gd name="connsiteX6-117" fmla="*/ 352425 w 352425"/>
              <a:gd name="connsiteY6-118" fmla="*/ 285734 h 352425"/>
              <a:gd name="connsiteX7-119" fmla="*/ 352425 w 352425"/>
              <a:gd name="connsiteY7-120" fmla="*/ 314327 h 352425"/>
              <a:gd name="connsiteX8-121" fmla="*/ 314323 w 352425"/>
              <a:gd name="connsiteY8-122" fmla="*/ 352425 h 352425"/>
              <a:gd name="connsiteX9-123" fmla="*/ 38109 w 352425"/>
              <a:gd name="connsiteY9-124" fmla="*/ 352425 h 352425"/>
              <a:gd name="connsiteX10-125" fmla="*/ 0 w 352425"/>
              <a:gd name="connsiteY10-126" fmla="*/ 314316 h 352425"/>
              <a:gd name="connsiteX11-127" fmla="*/ 0 w 352425"/>
              <a:gd name="connsiteY11-128" fmla="*/ 38113 h 352425"/>
              <a:gd name="connsiteX12-129" fmla="*/ 38113 w 352425"/>
              <a:gd name="connsiteY12-130" fmla="*/ 0 h 352425"/>
              <a:gd name="connsiteX0-131" fmla="*/ 38113 w 352425"/>
              <a:gd name="connsiteY0-132" fmla="*/ 0 h 352425"/>
              <a:gd name="connsiteX1-133" fmla="*/ 62232 w 352425"/>
              <a:gd name="connsiteY1-134" fmla="*/ 0 h 352425"/>
              <a:gd name="connsiteX2-135" fmla="*/ 100328 w 352425"/>
              <a:gd name="connsiteY2-136" fmla="*/ 38098 h 352425"/>
              <a:gd name="connsiteX3-137" fmla="*/ 100328 w 352425"/>
              <a:gd name="connsiteY3-138" fmla="*/ 209562 h 352425"/>
              <a:gd name="connsiteX4-139" fmla="*/ 138416 w 352425"/>
              <a:gd name="connsiteY4-140" fmla="*/ 247653 h 352425"/>
              <a:gd name="connsiteX5-141" fmla="*/ 314342 w 352425"/>
              <a:gd name="connsiteY5-142" fmla="*/ 247653 h 352425"/>
              <a:gd name="connsiteX6-143" fmla="*/ 352425 w 352425"/>
              <a:gd name="connsiteY6-144" fmla="*/ 285734 h 352425"/>
              <a:gd name="connsiteX7-145" fmla="*/ 352425 w 352425"/>
              <a:gd name="connsiteY7-146" fmla="*/ 314327 h 352425"/>
              <a:gd name="connsiteX8-147" fmla="*/ 314323 w 352425"/>
              <a:gd name="connsiteY8-148" fmla="*/ 352425 h 352425"/>
              <a:gd name="connsiteX9-149" fmla="*/ 38109 w 352425"/>
              <a:gd name="connsiteY9-150" fmla="*/ 352425 h 352425"/>
              <a:gd name="connsiteX10-151" fmla="*/ 0 w 352425"/>
              <a:gd name="connsiteY10-152" fmla="*/ 314316 h 352425"/>
              <a:gd name="connsiteX11-153" fmla="*/ 0 w 352425"/>
              <a:gd name="connsiteY11-154" fmla="*/ 38113 h 352425"/>
              <a:gd name="connsiteX12-155" fmla="*/ 38113 w 352425"/>
              <a:gd name="connsiteY12-156" fmla="*/ 0 h 352425"/>
              <a:gd name="connsiteX0-157" fmla="*/ 38113 w 352425"/>
              <a:gd name="connsiteY0-158" fmla="*/ 0 h 352425"/>
              <a:gd name="connsiteX1-159" fmla="*/ 62232 w 352425"/>
              <a:gd name="connsiteY1-160" fmla="*/ 0 h 352425"/>
              <a:gd name="connsiteX2-161" fmla="*/ 100328 w 352425"/>
              <a:gd name="connsiteY2-162" fmla="*/ 38098 h 352425"/>
              <a:gd name="connsiteX3-163" fmla="*/ 100328 w 352425"/>
              <a:gd name="connsiteY3-164" fmla="*/ 209562 h 352425"/>
              <a:gd name="connsiteX4-165" fmla="*/ 138416 w 352425"/>
              <a:gd name="connsiteY4-166" fmla="*/ 247653 h 352425"/>
              <a:gd name="connsiteX5-167" fmla="*/ 314342 w 352425"/>
              <a:gd name="connsiteY5-168" fmla="*/ 247653 h 352425"/>
              <a:gd name="connsiteX6-169" fmla="*/ 352425 w 352425"/>
              <a:gd name="connsiteY6-170" fmla="*/ 285734 h 352425"/>
              <a:gd name="connsiteX7-171" fmla="*/ 352425 w 352425"/>
              <a:gd name="connsiteY7-172" fmla="*/ 314327 h 352425"/>
              <a:gd name="connsiteX8-173" fmla="*/ 314323 w 352425"/>
              <a:gd name="connsiteY8-174" fmla="*/ 352425 h 352425"/>
              <a:gd name="connsiteX9-175" fmla="*/ 38109 w 352425"/>
              <a:gd name="connsiteY9-176" fmla="*/ 352425 h 352425"/>
              <a:gd name="connsiteX10-177" fmla="*/ 0 w 352425"/>
              <a:gd name="connsiteY10-178" fmla="*/ 314316 h 352425"/>
              <a:gd name="connsiteX11-179" fmla="*/ 0 w 352425"/>
              <a:gd name="connsiteY11-180" fmla="*/ 38113 h 352425"/>
              <a:gd name="connsiteX12-181" fmla="*/ 38113 w 352425"/>
              <a:gd name="connsiteY12-182" fmla="*/ 0 h 352425"/>
              <a:gd name="connsiteX0-183" fmla="*/ 38113 w 352425"/>
              <a:gd name="connsiteY0-184" fmla="*/ 0 h 352425"/>
              <a:gd name="connsiteX1-185" fmla="*/ 62232 w 352425"/>
              <a:gd name="connsiteY1-186" fmla="*/ 0 h 352425"/>
              <a:gd name="connsiteX2-187" fmla="*/ 100328 w 352425"/>
              <a:gd name="connsiteY2-188" fmla="*/ 38098 h 352425"/>
              <a:gd name="connsiteX3-189" fmla="*/ 100328 w 352425"/>
              <a:gd name="connsiteY3-190" fmla="*/ 209562 h 352425"/>
              <a:gd name="connsiteX4-191" fmla="*/ 138416 w 352425"/>
              <a:gd name="connsiteY4-192" fmla="*/ 247653 h 352425"/>
              <a:gd name="connsiteX5-193" fmla="*/ 314342 w 352425"/>
              <a:gd name="connsiteY5-194" fmla="*/ 247653 h 352425"/>
              <a:gd name="connsiteX6-195" fmla="*/ 352425 w 352425"/>
              <a:gd name="connsiteY6-196" fmla="*/ 285734 h 352425"/>
              <a:gd name="connsiteX7-197" fmla="*/ 352425 w 352425"/>
              <a:gd name="connsiteY7-198" fmla="*/ 314327 h 352425"/>
              <a:gd name="connsiteX8-199" fmla="*/ 314323 w 352425"/>
              <a:gd name="connsiteY8-200" fmla="*/ 352425 h 352425"/>
              <a:gd name="connsiteX9-201" fmla="*/ 38109 w 352425"/>
              <a:gd name="connsiteY9-202" fmla="*/ 352425 h 352425"/>
              <a:gd name="connsiteX10-203" fmla="*/ 0 w 352425"/>
              <a:gd name="connsiteY10-204" fmla="*/ 314316 h 352425"/>
              <a:gd name="connsiteX11-205" fmla="*/ 0 w 352425"/>
              <a:gd name="connsiteY11-206" fmla="*/ 38113 h 352425"/>
              <a:gd name="connsiteX12-207" fmla="*/ 38113 w 352425"/>
              <a:gd name="connsiteY12-208" fmla="*/ 0 h 352425"/>
              <a:gd name="connsiteX0-209" fmla="*/ 38113 w 352425"/>
              <a:gd name="connsiteY0-210" fmla="*/ 0 h 352425"/>
              <a:gd name="connsiteX1-211" fmla="*/ 62232 w 352425"/>
              <a:gd name="connsiteY1-212" fmla="*/ 0 h 352425"/>
              <a:gd name="connsiteX2-213" fmla="*/ 100328 w 352425"/>
              <a:gd name="connsiteY2-214" fmla="*/ 38098 h 352425"/>
              <a:gd name="connsiteX3-215" fmla="*/ 100328 w 352425"/>
              <a:gd name="connsiteY3-216" fmla="*/ 209562 h 352425"/>
              <a:gd name="connsiteX4-217" fmla="*/ 138416 w 352425"/>
              <a:gd name="connsiteY4-218" fmla="*/ 247653 h 352425"/>
              <a:gd name="connsiteX5-219" fmla="*/ 314342 w 352425"/>
              <a:gd name="connsiteY5-220" fmla="*/ 247653 h 352425"/>
              <a:gd name="connsiteX6-221" fmla="*/ 352425 w 352425"/>
              <a:gd name="connsiteY6-222" fmla="*/ 285734 h 352425"/>
              <a:gd name="connsiteX7-223" fmla="*/ 352425 w 352425"/>
              <a:gd name="connsiteY7-224" fmla="*/ 314327 h 352425"/>
              <a:gd name="connsiteX8-225" fmla="*/ 314323 w 352425"/>
              <a:gd name="connsiteY8-226" fmla="*/ 352425 h 352425"/>
              <a:gd name="connsiteX9-227" fmla="*/ 38109 w 352425"/>
              <a:gd name="connsiteY9-228" fmla="*/ 352425 h 352425"/>
              <a:gd name="connsiteX10-229" fmla="*/ 0 w 352425"/>
              <a:gd name="connsiteY10-230" fmla="*/ 314316 h 352425"/>
              <a:gd name="connsiteX11-231" fmla="*/ 0 w 352425"/>
              <a:gd name="connsiteY11-232" fmla="*/ 38113 h 352425"/>
              <a:gd name="connsiteX12-233" fmla="*/ 38113 w 352425"/>
              <a:gd name="connsiteY12-234" fmla="*/ 0 h 352425"/>
              <a:gd name="connsiteX0-235" fmla="*/ 38113 w 352425"/>
              <a:gd name="connsiteY0-236" fmla="*/ 0 h 352425"/>
              <a:gd name="connsiteX1-237" fmla="*/ 62232 w 352425"/>
              <a:gd name="connsiteY1-238" fmla="*/ 0 h 352425"/>
              <a:gd name="connsiteX2-239" fmla="*/ 100328 w 352425"/>
              <a:gd name="connsiteY2-240" fmla="*/ 38098 h 352425"/>
              <a:gd name="connsiteX3-241" fmla="*/ 100328 w 352425"/>
              <a:gd name="connsiteY3-242" fmla="*/ 209562 h 352425"/>
              <a:gd name="connsiteX4-243" fmla="*/ 138416 w 352425"/>
              <a:gd name="connsiteY4-244" fmla="*/ 247653 h 352425"/>
              <a:gd name="connsiteX5-245" fmla="*/ 314342 w 352425"/>
              <a:gd name="connsiteY5-246" fmla="*/ 247653 h 352425"/>
              <a:gd name="connsiteX6-247" fmla="*/ 352425 w 352425"/>
              <a:gd name="connsiteY6-248" fmla="*/ 285734 h 352425"/>
              <a:gd name="connsiteX7-249" fmla="*/ 352425 w 352425"/>
              <a:gd name="connsiteY7-250" fmla="*/ 314327 h 352425"/>
              <a:gd name="connsiteX8-251" fmla="*/ 314323 w 352425"/>
              <a:gd name="connsiteY8-252" fmla="*/ 352425 h 352425"/>
              <a:gd name="connsiteX9-253" fmla="*/ 38109 w 352425"/>
              <a:gd name="connsiteY9-254" fmla="*/ 352425 h 352425"/>
              <a:gd name="connsiteX10-255" fmla="*/ 0 w 352425"/>
              <a:gd name="connsiteY10-256" fmla="*/ 314316 h 352425"/>
              <a:gd name="connsiteX11-257" fmla="*/ 0 w 352425"/>
              <a:gd name="connsiteY11-258" fmla="*/ 38113 h 352425"/>
              <a:gd name="connsiteX12-259" fmla="*/ 38113 w 352425"/>
              <a:gd name="connsiteY12-260" fmla="*/ 0 h 352425"/>
              <a:gd name="connsiteX0-261" fmla="*/ 38113 w 352425"/>
              <a:gd name="connsiteY0-262" fmla="*/ 0 h 352425"/>
              <a:gd name="connsiteX1-263" fmla="*/ 62232 w 352425"/>
              <a:gd name="connsiteY1-264" fmla="*/ 0 h 352425"/>
              <a:gd name="connsiteX2-265" fmla="*/ 100328 w 352425"/>
              <a:gd name="connsiteY2-266" fmla="*/ 38098 h 352425"/>
              <a:gd name="connsiteX3-267" fmla="*/ 100328 w 352425"/>
              <a:gd name="connsiteY3-268" fmla="*/ 209562 h 352425"/>
              <a:gd name="connsiteX4-269" fmla="*/ 138416 w 352425"/>
              <a:gd name="connsiteY4-270" fmla="*/ 247653 h 352425"/>
              <a:gd name="connsiteX5-271" fmla="*/ 314342 w 352425"/>
              <a:gd name="connsiteY5-272" fmla="*/ 247653 h 352425"/>
              <a:gd name="connsiteX6-273" fmla="*/ 352425 w 352425"/>
              <a:gd name="connsiteY6-274" fmla="*/ 285734 h 352425"/>
              <a:gd name="connsiteX7-275" fmla="*/ 352425 w 352425"/>
              <a:gd name="connsiteY7-276" fmla="*/ 314327 h 352425"/>
              <a:gd name="connsiteX8-277" fmla="*/ 314323 w 352425"/>
              <a:gd name="connsiteY8-278" fmla="*/ 352425 h 352425"/>
              <a:gd name="connsiteX9-279" fmla="*/ 38109 w 352425"/>
              <a:gd name="connsiteY9-280" fmla="*/ 352425 h 352425"/>
              <a:gd name="connsiteX10-281" fmla="*/ 0 w 352425"/>
              <a:gd name="connsiteY10-282" fmla="*/ 314316 h 352425"/>
              <a:gd name="connsiteX11-283" fmla="*/ 0 w 352425"/>
              <a:gd name="connsiteY11-284" fmla="*/ 38113 h 352425"/>
              <a:gd name="connsiteX12-285" fmla="*/ 38113 w 352425"/>
              <a:gd name="connsiteY12-286" fmla="*/ 0 h 352425"/>
              <a:gd name="connsiteX0-287" fmla="*/ 38113 w 352425"/>
              <a:gd name="connsiteY0-288" fmla="*/ 0 h 352425"/>
              <a:gd name="connsiteX1-289" fmla="*/ 62232 w 352425"/>
              <a:gd name="connsiteY1-290" fmla="*/ 0 h 352425"/>
              <a:gd name="connsiteX2-291" fmla="*/ 100328 w 352425"/>
              <a:gd name="connsiteY2-292" fmla="*/ 38098 h 352425"/>
              <a:gd name="connsiteX3-293" fmla="*/ 100328 w 352425"/>
              <a:gd name="connsiteY3-294" fmla="*/ 209562 h 352425"/>
              <a:gd name="connsiteX4-295" fmla="*/ 138416 w 352425"/>
              <a:gd name="connsiteY4-296" fmla="*/ 247653 h 352425"/>
              <a:gd name="connsiteX5-297" fmla="*/ 314342 w 352425"/>
              <a:gd name="connsiteY5-298" fmla="*/ 247653 h 352425"/>
              <a:gd name="connsiteX6-299" fmla="*/ 352425 w 352425"/>
              <a:gd name="connsiteY6-300" fmla="*/ 285734 h 352425"/>
              <a:gd name="connsiteX7-301" fmla="*/ 352425 w 352425"/>
              <a:gd name="connsiteY7-302" fmla="*/ 314327 h 352425"/>
              <a:gd name="connsiteX8-303" fmla="*/ 314323 w 352425"/>
              <a:gd name="connsiteY8-304" fmla="*/ 352425 h 352425"/>
              <a:gd name="connsiteX9-305" fmla="*/ 38109 w 352425"/>
              <a:gd name="connsiteY9-306" fmla="*/ 352425 h 352425"/>
              <a:gd name="connsiteX10-307" fmla="*/ 0 w 352425"/>
              <a:gd name="connsiteY10-308" fmla="*/ 314316 h 352425"/>
              <a:gd name="connsiteX11-309" fmla="*/ 0 w 352425"/>
              <a:gd name="connsiteY11-310" fmla="*/ 38113 h 352425"/>
              <a:gd name="connsiteX12-311" fmla="*/ 38113 w 352425"/>
              <a:gd name="connsiteY12-312" fmla="*/ 0 h 352425"/>
              <a:gd name="connsiteX0-313" fmla="*/ 38113 w 352425"/>
              <a:gd name="connsiteY0-314" fmla="*/ 0 h 352425"/>
              <a:gd name="connsiteX1-315" fmla="*/ 62232 w 352425"/>
              <a:gd name="connsiteY1-316" fmla="*/ 0 h 352425"/>
              <a:gd name="connsiteX2-317" fmla="*/ 100328 w 352425"/>
              <a:gd name="connsiteY2-318" fmla="*/ 38098 h 352425"/>
              <a:gd name="connsiteX3-319" fmla="*/ 100328 w 352425"/>
              <a:gd name="connsiteY3-320" fmla="*/ 209562 h 352425"/>
              <a:gd name="connsiteX4-321" fmla="*/ 138416 w 352425"/>
              <a:gd name="connsiteY4-322" fmla="*/ 247653 h 352425"/>
              <a:gd name="connsiteX5-323" fmla="*/ 314342 w 352425"/>
              <a:gd name="connsiteY5-324" fmla="*/ 247653 h 352425"/>
              <a:gd name="connsiteX6-325" fmla="*/ 352425 w 352425"/>
              <a:gd name="connsiteY6-326" fmla="*/ 285734 h 352425"/>
              <a:gd name="connsiteX7-327" fmla="*/ 352425 w 352425"/>
              <a:gd name="connsiteY7-328" fmla="*/ 314327 h 352425"/>
              <a:gd name="connsiteX8-329" fmla="*/ 314323 w 352425"/>
              <a:gd name="connsiteY8-330" fmla="*/ 352425 h 352425"/>
              <a:gd name="connsiteX9-331" fmla="*/ 38109 w 352425"/>
              <a:gd name="connsiteY9-332" fmla="*/ 352425 h 352425"/>
              <a:gd name="connsiteX10-333" fmla="*/ 0 w 352425"/>
              <a:gd name="connsiteY10-334" fmla="*/ 314316 h 352425"/>
              <a:gd name="connsiteX11-335" fmla="*/ 0 w 352425"/>
              <a:gd name="connsiteY11-336" fmla="*/ 38113 h 352425"/>
              <a:gd name="connsiteX12-337" fmla="*/ 38113 w 352425"/>
              <a:gd name="connsiteY12-338" fmla="*/ 0 h 352425"/>
              <a:gd name="connsiteX0-339" fmla="*/ 38113 w 352425"/>
              <a:gd name="connsiteY0-340" fmla="*/ 0 h 352425"/>
              <a:gd name="connsiteX1-341" fmla="*/ 62232 w 352425"/>
              <a:gd name="connsiteY1-342" fmla="*/ 0 h 352425"/>
              <a:gd name="connsiteX2-343" fmla="*/ 100328 w 352425"/>
              <a:gd name="connsiteY2-344" fmla="*/ 38098 h 352425"/>
              <a:gd name="connsiteX3-345" fmla="*/ 100328 w 352425"/>
              <a:gd name="connsiteY3-346" fmla="*/ 209562 h 352425"/>
              <a:gd name="connsiteX4-347" fmla="*/ 138416 w 352425"/>
              <a:gd name="connsiteY4-348" fmla="*/ 247653 h 352425"/>
              <a:gd name="connsiteX5-349" fmla="*/ 314342 w 352425"/>
              <a:gd name="connsiteY5-350" fmla="*/ 247653 h 352425"/>
              <a:gd name="connsiteX6-351" fmla="*/ 352425 w 352425"/>
              <a:gd name="connsiteY6-352" fmla="*/ 285734 h 352425"/>
              <a:gd name="connsiteX7-353" fmla="*/ 352425 w 352425"/>
              <a:gd name="connsiteY7-354" fmla="*/ 314327 h 352425"/>
              <a:gd name="connsiteX8-355" fmla="*/ 314323 w 352425"/>
              <a:gd name="connsiteY8-356" fmla="*/ 352425 h 352425"/>
              <a:gd name="connsiteX9-357" fmla="*/ 38109 w 352425"/>
              <a:gd name="connsiteY9-358" fmla="*/ 352425 h 352425"/>
              <a:gd name="connsiteX10-359" fmla="*/ 0 w 352425"/>
              <a:gd name="connsiteY10-360" fmla="*/ 314316 h 352425"/>
              <a:gd name="connsiteX11-361" fmla="*/ 0 w 352425"/>
              <a:gd name="connsiteY11-362" fmla="*/ 38113 h 352425"/>
              <a:gd name="connsiteX12-363" fmla="*/ 38113 w 352425"/>
              <a:gd name="connsiteY12-364" fmla="*/ 0 h 352425"/>
              <a:gd name="connsiteX0-365" fmla="*/ 38113 w 352425"/>
              <a:gd name="connsiteY0-366" fmla="*/ 0 h 352425"/>
              <a:gd name="connsiteX1-367" fmla="*/ 62232 w 352425"/>
              <a:gd name="connsiteY1-368" fmla="*/ 0 h 352425"/>
              <a:gd name="connsiteX2-369" fmla="*/ 100328 w 352425"/>
              <a:gd name="connsiteY2-370" fmla="*/ 38098 h 352425"/>
              <a:gd name="connsiteX3-371" fmla="*/ 100328 w 352425"/>
              <a:gd name="connsiteY3-372" fmla="*/ 209562 h 352425"/>
              <a:gd name="connsiteX4-373" fmla="*/ 138416 w 352425"/>
              <a:gd name="connsiteY4-374" fmla="*/ 247653 h 352425"/>
              <a:gd name="connsiteX5-375" fmla="*/ 314342 w 352425"/>
              <a:gd name="connsiteY5-376" fmla="*/ 247653 h 352425"/>
              <a:gd name="connsiteX6-377" fmla="*/ 352425 w 352425"/>
              <a:gd name="connsiteY6-378" fmla="*/ 285734 h 352425"/>
              <a:gd name="connsiteX7-379" fmla="*/ 352425 w 352425"/>
              <a:gd name="connsiteY7-380" fmla="*/ 314327 h 352425"/>
              <a:gd name="connsiteX8-381" fmla="*/ 314323 w 352425"/>
              <a:gd name="connsiteY8-382" fmla="*/ 352425 h 352425"/>
              <a:gd name="connsiteX9-383" fmla="*/ 38109 w 352425"/>
              <a:gd name="connsiteY9-384" fmla="*/ 352425 h 352425"/>
              <a:gd name="connsiteX10-385" fmla="*/ 0 w 352425"/>
              <a:gd name="connsiteY10-386" fmla="*/ 314316 h 352425"/>
              <a:gd name="connsiteX11-387" fmla="*/ 0 w 352425"/>
              <a:gd name="connsiteY11-388" fmla="*/ 38113 h 352425"/>
              <a:gd name="connsiteX12-389" fmla="*/ 38113 w 352425"/>
              <a:gd name="connsiteY12-390" fmla="*/ 0 h 352425"/>
              <a:gd name="connsiteX0-391" fmla="*/ 38113 w 352425"/>
              <a:gd name="connsiteY0-392" fmla="*/ 0 h 352425"/>
              <a:gd name="connsiteX1-393" fmla="*/ 62232 w 352425"/>
              <a:gd name="connsiteY1-394" fmla="*/ 0 h 352425"/>
              <a:gd name="connsiteX2-395" fmla="*/ 100328 w 352425"/>
              <a:gd name="connsiteY2-396" fmla="*/ 38098 h 352425"/>
              <a:gd name="connsiteX3-397" fmla="*/ 100328 w 352425"/>
              <a:gd name="connsiteY3-398" fmla="*/ 209562 h 352425"/>
              <a:gd name="connsiteX4-399" fmla="*/ 138416 w 352425"/>
              <a:gd name="connsiteY4-400" fmla="*/ 247653 h 352425"/>
              <a:gd name="connsiteX5-401" fmla="*/ 314342 w 352425"/>
              <a:gd name="connsiteY5-402" fmla="*/ 247653 h 352425"/>
              <a:gd name="connsiteX6-403" fmla="*/ 352425 w 352425"/>
              <a:gd name="connsiteY6-404" fmla="*/ 285734 h 352425"/>
              <a:gd name="connsiteX7-405" fmla="*/ 352425 w 352425"/>
              <a:gd name="connsiteY7-406" fmla="*/ 314327 h 352425"/>
              <a:gd name="connsiteX8-407" fmla="*/ 314323 w 352425"/>
              <a:gd name="connsiteY8-408" fmla="*/ 352425 h 352425"/>
              <a:gd name="connsiteX9-409" fmla="*/ 38109 w 352425"/>
              <a:gd name="connsiteY9-410" fmla="*/ 352425 h 352425"/>
              <a:gd name="connsiteX10-411" fmla="*/ 0 w 352425"/>
              <a:gd name="connsiteY10-412" fmla="*/ 314316 h 352425"/>
              <a:gd name="connsiteX11-413" fmla="*/ 0 w 352425"/>
              <a:gd name="connsiteY11-414" fmla="*/ 38113 h 352425"/>
              <a:gd name="connsiteX12-415" fmla="*/ 38113 w 352425"/>
              <a:gd name="connsiteY12-416" fmla="*/ 0 h 352425"/>
              <a:gd name="connsiteX0-417" fmla="*/ 38113 w 352425"/>
              <a:gd name="connsiteY0-418" fmla="*/ 0 h 352425"/>
              <a:gd name="connsiteX1-419" fmla="*/ 62232 w 352425"/>
              <a:gd name="connsiteY1-420" fmla="*/ 0 h 352425"/>
              <a:gd name="connsiteX2-421" fmla="*/ 100328 w 352425"/>
              <a:gd name="connsiteY2-422" fmla="*/ 38098 h 352425"/>
              <a:gd name="connsiteX3-423" fmla="*/ 100328 w 352425"/>
              <a:gd name="connsiteY3-424" fmla="*/ 209562 h 352425"/>
              <a:gd name="connsiteX4-425" fmla="*/ 138416 w 352425"/>
              <a:gd name="connsiteY4-426" fmla="*/ 247653 h 352425"/>
              <a:gd name="connsiteX5-427" fmla="*/ 314342 w 352425"/>
              <a:gd name="connsiteY5-428" fmla="*/ 247653 h 352425"/>
              <a:gd name="connsiteX6-429" fmla="*/ 352425 w 352425"/>
              <a:gd name="connsiteY6-430" fmla="*/ 285734 h 352425"/>
              <a:gd name="connsiteX7-431" fmla="*/ 352425 w 352425"/>
              <a:gd name="connsiteY7-432" fmla="*/ 314327 h 352425"/>
              <a:gd name="connsiteX8-433" fmla="*/ 314323 w 352425"/>
              <a:gd name="connsiteY8-434" fmla="*/ 352425 h 352425"/>
              <a:gd name="connsiteX9-435" fmla="*/ 38109 w 352425"/>
              <a:gd name="connsiteY9-436" fmla="*/ 352425 h 352425"/>
              <a:gd name="connsiteX10-437" fmla="*/ 0 w 352425"/>
              <a:gd name="connsiteY10-438" fmla="*/ 314316 h 352425"/>
              <a:gd name="connsiteX11-439" fmla="*/ 0 w 352425"/>
              <a:gd name="connsiteY11-440" fmla="*/ 38113 h 352425"/>
              <a:gd name="connsiteX12-441" fmla="*/ 38113 w 352425"/>
              <a:gd name="connsiteY12-442" fmla="*/ 0 h 352425"/>
              <a:gd name="connsiteX0-443" fmla="*/ 38113 w 352425"/>
              <a:gd name="connsiteY0-444" fmla="*/ 0 h 352425"/>
              <a:gd name="connsiteX1-445" fmla="*/ 62232 w 352425"/>
              <a:gd name="connsiteY1-446" fmla="*/ 0 h 352425"/>
              <a:gd name="connsiteX2-447" fmla="*/ 100328 w 352425"/>
              <a:gd name="connsiteY2-448" fmla="*/ 38098 h 352425"/>
              <a:gd name="connsiteX3-449" fmla="*/ 100328 w 352425"/>
              <a:gd name="connsiteY3-450" fmla="*/ 209562 h 352425"/>
              <a:gd name="connsiteX4-451" fmla="*/ 138416 w 352425"/>
              <a:gd name="connsiteY4-452" fmla="*/ 247653 h 352425"/>
              <a:gd name="connsiteX5-453" fmla="*/ 314342 w 352425"/>
              <a:gd name="connsiteY5-454" fmla="*/ 247653 h 352425"/>
              <a:gd name="connsiteX6-455" fmla="*/ 352425 w 352425"/>
              <a:gd name="connsiteY6-456" fmla="*/ 285734 h 352425"/>
              <a:gd name="connsiteX7-457" fmla="*/ 352425 w 352425"/>
              <a:gd name="connsiteY7-458" fmla="*/ 314327 h 352425"/>
              <a:gd name="connsiteX8-459" fmla="*/ 314323 w 352425"/>
              <a:gd name="connsiteY8-460" fmla="*/ 352425 h 352425"/>
              <a:gd name="connsiteX9-461" fmla="*/ 38109 w 352425"/>
              <a:gd name="connsiteY9-462" fmla="*/ 352425 h 352425"/>
              <a:gd name="connsiteX10-463" fmla="*/ 0 w 352425"/>
              <a:gd name="connsiteY10-464" fmla="*/ 314316 h 352425"/>
              <a:gd name="connsiteX11-465" fmla="*/ 0 w 352425"/>
              <a:gd name="connsiteY11-466" fmla="*/ 38113 h 352425"/>
              <a:gd name="connsiteX12-467" fmla="*/ 38113 w 352425"/>
              <a:gd name="connsiteY12-468" fmla="*/ 0 h 352425"/>
              <a:gd name="connsiteX0-469" fmla="*/ 38113 w 352425"/>
              <a:gd name="connsiteY0-470" fmla="*/ 0 h 352425"/>
              <a:gd name="connsiteX1-471" fmla="*/ 62232 w 352425"/>
              <a:gd name="connsiteY1-472" fmla="*/ 0 h 352425"/>
              <a:gd name="connsiteX2-473" fmla="*/ 100328 w 352425"/>
              <a:gd name="connsiteY2-474" fmla="*/ 38098 h 352425"/>
              <a:gd name="connsiteX3-475" fmla="*/ 100328 w 352425"/>
              <a:gd name="connsiteY3-476" fmla="*/ 209562 h 352425"/>
              <a:gd name="connsiteX4-477" fmla="*/ 138416 w 352425"/>
              <a:gd name="connsiteY4-478" fmla="*/ 247653 h 352425"/>
              <a:gd name="connsiteX5-479" fmla="*/ 314342 w 352425"/>
              <a:gd name="connsiteY5-480" fmla="*/ 247653 h 352425"/>
              <a:gd name="connsiteX6-481" fmla="*/ 352425 w 352425"/>
              <a:gd name="connsiteY6-482" fmla="*/ 285734 h 352425"/>
              <a:gd name="connsiteX7-483" fmla="*/ 352425 w 352425"/>
              <a:gd name="connsiteY7-484" fmla="*/ 314327 h 352425"/>
              <a:gd name="connsiteX8-485" fmla="*/ 314323 w 352425"/>
              <a:gd name="connsiteY8-486" fmla="*/ 352425 h 352425"/>
              <a:gd name="connsiteX9-487" fmla="*/ 38109 w 352425"/>
              <a:gd name="connsiteY9-488" fmla="*/ 352425 h 352425"/>
              <a:gd name="connsiteX10-489" fmla="*/ 0 w 352425"/>
              <a:gd name="connsiteY10-490" fmla="*/ 314316 h 352425"/>
              <a:gd name="connsiteX11-491" fmla="*/ 0 w 352425"/>
              <a:gd name="connsiteY11-492" fmla="*/ 38113 h 352425"/>
              <a:gd name="connsiteX12-493" fmla="*/ 38113 w 352425"/>
              <a:gd name="connsiteY12-494" fmla="*/ 0 h 352425"/>
              <a:gd name="connsiteX0-495" fmla="*/ 38113 w 352425"/>
              <a:gd name="connsiteY0-496" fmla="*/ 0 h 352425"/>
              <a:gd name="connsiteX1-497" fmla="*/ 62232 w 352425"/>
              <a:gd name="connsiteY1-498" fmla="*/ 0 h 352425"/>
              <a:gd name="connsiteX2-499" fmla="*/ 100328 w 352425"/>
              <a:gd name="connsiteY2-500" fmla="*/ 38098 h 352425"/>
              <a:gd name="connsiteX3-501" fmla="*/ 100328 w 352425"/>
              <a:gd name="connsiteY3-502" fmla="*/ 209562 h 352425"/>
              <a:gd name="connsiteX4-503" fmla="*/ 138416 w 352425"/>
              <a:gd name="connsiteY4-504" fmla="*/ 247653 h 352425"/>
              <a:gd name="connsiteX5-505" fmla="*/ 314342 w 352425"/>
              <a:gd name="connsiteY5-506" fmla="*/ 247653 h 352425"/>
              <a:gd name="connsiteX6-507" fmla="*/ 352425 w 352425"/>
              <a:gd name="connsiteY6-508" fmla="*/ 285734 h 352425"/>
              <a:gd name="connsiteX7-509" fmla="*/ 352425 w 352425"/>
              <a:gd name="connsiteY7-510" fmla="*/ 314327 h 352425"/>
              <a:gd name="connsiteX8-511" fmla="*/ 314323 w 352425"/>
              <a:gd name="connsiteY8-512" fmla="*/ 352425 h 352425"/>
              <a:gd name="connsiteX9-513" fmla="*/ 38109 w 352425"/>
              <a:gd name="connsiteY9-514" fmla="*/ 352425 h 352425"/>
              <a:gd name="connsiteX10-515" fmla="*/ 0 w 352425"/>
              <a:gd name="connsiteY10-516" fmla="*/ 314316 h 352425"/>
              <a:gd name="connsiteX11-517" fmla="*/ 0 w 352425"/>
              <a:gd name="connsiteY11-518" fmla="*/ 38113 h 352425"/>
              <a:gd name="connsiteX12-519" fmla="*/ 38113 w 352425"/>
              <a:gd name="connsiteY12-520" fmla="*/ 0 h 352425"/>
              <a:gd name="connsiteX0-521" fmla="*/ 38113 w 352425"/>
              <a:gd name="connsiteY0-522" fmla="*/ 0 h 352425"/>
              <a:gd name="connsiteX1-523" fmla="*/ 62232 w 352425"/>
              <a:gd name="connsiteY1-524" fmla="*/ 0 h 352425"/>
              <a:gd name="connsiteX2-525" fmla="*/ 100328 w 352425"/>
              <a:gd name="connsiteY2-526" fmla="*/ 38098 h 352425"/>
              <a:gd name="connsiteX3-527" fmla="*/ 100328 w 352425"/>
              <a:gd name="connsiteY3-528" fmla="*/ 209562 h 352425"/>
              <a:gd name="connsiteX4-529" fmla="*/ 138416 w 352425"/>
              <a:gd name="connsiteY4-530" fmla="*/ 247653 h 352425"/>
              <a:gd name="connsiteX5-531" fmla="*/ 314342 w 352425"/>
              <a:gd name="connsiteY5-532" fmla="*/ 247653 h 352425"/>
              <a:gd name="connsiteX6-533" fmla="*/ 352425 w 352425"/>
              <a:gd name="connsiteY6-534" fmla="*/ 285734 h 352425"/>
              <a:gd name="connsiteX7-535" fmla="*/ 352425 w 352425"/>
              <a:gd name="connsiteY7-536" fmla="*/ 314327 h 352425"/>
              <a:gd name="connsiteX8-537" fmla="*/ 314323 w 352425"/>
              <a:gd name="connsiteY8-538" fmla="*/ 352425 h 352425"/>
              <a:gd name="connsiteX9-539" fmla="*/ 38109 w 352425"/>
              <a:gd name="connsiteY9-540" fmla="*/ 352425 h 352425"/>
              <a:gd name="connsiteX10-541" fmla="*/ 0 w 352425"/>
              <a:gd name="connsiteY10-542" fmla="*/ 314316 h 352425"/>
              <a:gd name="connsiteX11-543" fmla="*/ 0 w 352425"/>
              <a:gd name="connsiteY11-544" fmla="*/ 38113 h 352425"/>
              <a:gd name="connsiteX12-545" fmla="*/ 38113 w 352425"/>
              <a:gd name="connsiteY12-546" fmla="*/ 0 h 352425"/>
              <a:gd name="connsiteX0-547" fmla="*/ 38113 w 352425"/>
              <a:gd name="connsiteY0-548" fmla="*/ 0 h 352425"/>
              <a:gd name="connsiteX1-549" fmla="*/ 62232 w 352425"/>
              <a:gd name="connsiteY1-550" fmla="*/ 0 h 352425"/>
              <a:gd name="connsiteX2-551" fmla="*/ 100328 w 352425"/>
              <a:gd name="connsiteY2-552" fmla="*/ 38098 h 352425"/>
              <a:gd name="connsiteX3-553" fmla="*/ 100328 w 352425"/>
              <a:gd name="connsiteY3-554" fmla="*/ 209562 h 352425"/>
              <a:gd name="connsiteX4-555" fmla="*/ 138416 w 352425"/>
              <a:gd name="connsiteY4-556" fmla="*/ 247653 h 352425"/>
              <a:gd name="connsiteX5-557" fmla="*/ 314342 w 352425"/>
              <a:gd name="connsiteY5-558" fmla="*/ 247653 h 352425"/>
              <a:gd name="connsiteX6-559" fmla="*/ 352425 w 352425"/>
              <a:gd name="connsiteY6-560" fmla="*/ 285734 h 352425"/>
              <a:gd name="connsiteX7-561" fmla="*/ 352425 w 352425"/>
              <a:gd name="connsiteY7-562" fmla="*/ 314327 h 352425"/>
              <a:gd name="connsiteX8-563" fmla="*/ 314323 w 352425"/>
              <a:gd name="connsiteY8-564" fmla="*/ 352425 h 352425"/>
              <a:gd name="connsiteX9-565" fmla="*/ 38109 w 352425"/>
              <a:gd name="connsiteY9-566" fmla="*/ 352425 h 352425"/>
              <a:gd name="connsiteX10-567" fmla="*/ 0 w 352425"/>
              <a:gd name="connsiteY10-568" fmla="*/ 314316 h 352425"/>
              <a:gd name="connsiteX11-569" fmla="*/ 0 w 352425"/>
              <a:gd name="connsiteY11-570" fmla="*/ 38113 h 352425"/>
              <a:gd name="connsiteX12-571" fmla="*/ 38113 w 352425"/>
              <a:gd name="connsiteY12-572" fmla="*/ 0 h 35242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Lst>
            <a:rect l="l" t="t" r="r" b="b"/>
            <a:pathLst>
              <a:path w="352425" h="352425">
                <a:moveTo>
                  <a:pt x="38113" y="0"/>
                </a:moveTo>
                <a:cubicBezTo>
                  <a:pt x="38113" y="0"/>
                  <a:pt x="62233" y="1"/>
                  <a:pt x="62232" y="0"/>
                </a:cubicBezTo>
                <a:cubicBezTo>
                  <a:pt x="84551" y="1"/>
                  <a:pt x="100329" y="15781"/>
                  <a:pt x="100328" y="38098"/>
                </a:cubicBezTo>
                <a:cubicBezTo>
                  <a:pt x="100329" y="38099"/>
                  <a:pt x="100329" y="209563"/>
                  <a:pt x="100328" y="209562"/>
                </a:cubicBezTo>
                <a:cubicBezTo>
                  <a:pt x="100329" y="231876"/>
                  <a:pt x="116104" y="247654"/>
                  <a:pt x="138416" y="247653"/>
                </a:cubicBezTo>
                <a:cubicBezTo>
                  <a:pt x="138417" y="247654"/>
                  <a:pt x="314343" y="247654"/>
                  <a:pt x="314342" y="247653"/>
                </a:cubicBezTo>
                <a:cubicBezTo>
                  <a:pt x="336652" y="247654"/>
                  <a:pt x="352426" y="263426"/>
                  <a:pt x="352425" y="285734"/>
                </a:cubicBezTo>
                <a:cubicBezTo>
                  <a:pt x="352426" y="285735"/>
                  <a:pt x="352426" y="314328"/>
                  <a:pt x="352425" y="314327"/>
                </a:cubicBezTo>
                <a:cubicBezTo>
                  <a:pt x="352426" y="336646"/>
                  <a:pt x="336644" y="352426"/>
                  <a:pt x="314323" y="352425"/>
                </a:cubicBezTo>
                <a:cubicBezTo>
                  <a:pt x="314324" y="352426"/>
                  <a:pt x="38110" y="352426"/>
                  <a:pt x="38109" y="352425"/>
                </a:cubicBezTo>
                <a:cubicBezTo>
                  <a:pt x="15787" y="352426"/>
                  <a:pt x="1" y="336640"/>
                  <a:pt x="0" y="314316"/>
                </a:cubicBezTo>
                <a:cubicBezTo>
                  <a:pt x="1" y="314317"/>
                  <a:pt x="1" y="38114"/>
                  <a:pt x="0" y="38113"/>
                </a:cubicBezTo>
                <a:cubicBezTo>
                  <a:pt x="1" y="15790"/>
                  <a:pt x="15788" y="0"/>
                  <a:pt x="38113" y="0"/>
                </a:cubicBezTo>
                <a:close/>
              </a:path>
            </a:pathLst>
          </a:custGeom>
          <a:gradFill>
            <a:gsLst>
              <a:gs pos="88000">
                <a:schemeClr val="accent1"/>
              </a:gs>
              <a:gs pos="0">
                <a:schemeClr val="accent1">
                  <a:lumMod val="25000"/>
                  <a:lumOff val="75000"/>
                </a:schemeClr>
              </a:gs>
            </a:gsLst>
            <a:lin ang="8100000" scaled="1"/>
          </a:gradFill>
          <a:ln>
            <a:noFill/>
          </a:ln>
          <a:effectLst>
            <a:outerShdw blurRad="101600" dist="38100" dir="2700000" algn="tl" rotWithShape="0">
              <a:schemeClr val="accent1">
                <a:lumMod val="75000"/>
                <a:alpha val="20000"/>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350"/>
          </a:p>
        </p:txBody>
      </p:sp>
      <p:sp>
        <p:nvSpPr>
          <p:cNvPr id="6" name="任意多边形: 形状 14"/>
          <p:cNvSpPr/>
          <p:nvPr>
            <p:custDataLst>
              <p:tags r:id="rId7"/>
            </p:custDataLst>
          </p:nvPr>
        </p:nvSpPr>
        <p:spPr>
          <a:xfrm flipH="1">
            <a:off x="8397592" y="4290137"/>
            <a:ext cx="264319" cy="264319"/>
          </a:xfrm>
          <a:custGeom>
            <a:avLst/>
            <a:gdLst>
              <a:gd name="connsiteX0" fmla="*/ 38113 w 352425"/>
              <a:gd name="connsiteY0" fmla="*/ 0 h 352425"/>
              <a:gd name="connsiteX1" fmla="*/ 62232 w 352425"/>
              <a:gd name="connsiteY1" fmla="*/ 0 h 352425"/>
              <a:gd name="connsiteX2" fmla="*/ 100328 w 352425"/>
              <a:gd name="connsiteY2" fmla="*/ 38098 h 352425"/>
              <a:gd name="connsiteX3" fmla="*/ 100328 w 352425"/>
              <a:gd name="connsiteY3" fmla="*/ 209562 h 352425"/>
              <a:gd name="connsiteX4" fmla="*/ 138416 w 352425"/>
              <a:gd name="connsiteY4" fmla="*/ 247653 h 352425"/>
              <a:gd name="connsiteX5" fmla="*/ 314342 w 352425"/>
              <a:gd name="connsiteY5" fmla="*/ 247653 h 352425"/>
              <a:gd name="connsiteX6" fmla="*/ 352425 w 352425"/>
              <a:gd name="connsiteY6" fmla="*/ 285734 h 352425"/>
              <a:gd name="connsiteX7" fmla="*/ 352425 w 352425"/>
              <a:gd name="connsiteY7" fmla="*/ 314327 h 352425"/>
              <a:gd name="connsiteX8" fmla="*/ 314323 w 352425"/>
              <a:gd name="connsiteY8" fmla="*/ 352425 h 352425"/>
              <a:gd name="connsiteX9" fmla="*/ 38109 w 352425"/>
              <a:gd name="connsiteY9" fmla="*/ 352425 h 352425"/>
              <a:gd name="connsiteX10" fmla="*/ 0 w 352425"/>
              <a:gd name="connsiteY10" fmla="*/ 314316 h 352425"/>
              <a:gd name="connsiteX11" fmla="*/ 0 w 352425"/>
              <a:gd name="connsiteY11" fmla="*/ 38113 h 352425"/>
              <a:gd name="connsiteX12" fmla="*/ 38113 w 352425"/>
              <a:gd name="connsiteY12" fmla="*/ 0 h 352425"/>
              <a:gd name="connsiteX0-1" fmla="*/ 38113 w 352425"/>
              <a:gd name="connsiteY0-2" fmla="*/ 0 h 352425"/>
              <a:gd name="connsiteX1-3" fmla="*/ 62232 w 352425"/>
              <a:gd name="connsiteY1-4" fmla="*/ 0 h 352425"/>
              <a:gd name="connsiteX2-5" fmla="*/ 100328 w 352425"/>
              <a:gd name="connsiteY2-6" fmla="*/ 38098 h 352425"/>
              <a:gd name="connsiteX3-7" fmla="*/ 100328 w 352425"/>
              <a:gd name="connsiteY3-8" fmla="*/ 209562 h 352425"/>
              <a:gd name="connsiteX4-9" fmla="*/ 138416 w 352425"/>
              <a:gd name="connsiteY4-10" fmla="*/ 247653 h 352425"/>
              <a:gd name="connsiteX5-11" fmla="*/ 314342 w 352425"/>
              <a:gd name="connsiteY5-12" fmla="*/ 247653 h 352425"/>
              <a:gd name="connsiteX6-13" fmla="*/ 352425 w 352425"/>
              <a:gd name="connsiteY6-14" fmla="*/ 285734 h 352425"/>
              <a:gd name="connsiteX7-15" fmla="*/ 352425 w 352425"/>
              <a:gd name="connsiteY7-16" fmla="*/ 314327 h 352425"/>
              <a:gd name="connsiteX8-17" fmla="*/ 314323 w 352425"/>
              <a:gd name="connsiteY8-18" fmla="*/ 352425 h 352425"/>
              <a:gd name="connsiteX9-19" fmla="*/ 38109 w 352425"/>
              <a:gd name="connsiteY9-20" fmla="*/ 352425 h 352425"/>
              <a:gd name="connsiteX10-21" fmla="*/ 0 w 352425"/>
              <a:gd name="connsiteY10-22" fmla="*/ 314316 h 352425"/>
              <a:gd name="connsiteX11-23" fmla="*/ 0 w 352425"/>
              <a:gd name="connsiteY11-24" fmla="*/ 38113 h 352425"/>
              <a:gd name="connsiteX12-25" fmla="*/ 38113 w 352425"/>
              <a:gd name="connsiteY12-26" fmla="*/ 0 h 352425"/>
              <a:gd name="connsiteX0-27" fmla="*/ 38113 w 352425"/>
              <a:gd name="connsiteY0-28" fmla="*/ 0 h 352425"/>
              <a:gd name="connsiteX1-29" fmla="*/ 62232 w 352425"/>
              <a:gd name="connsiteY1-30" fmla="*/ 0 h 352425"/>
              <a:gd name="connsiteX2-31" fmla="*/ 100328 w 352425"/>
              <a:gd name="connsiteY2-32" fmla="*/ 38098 h 352425"/>
              <a:gd name="connsiteX3-33" fmla="*/ 100328 w 352425"/>
              <a:gd name="connsiteY3-34" fmla="*/ 209562 h 352425"/>
              <a:gd name="connsiteX4-35" fmla="*/ 138416 w 352425"/>
              <a:gd name="connsiteY4-36" fmla="*/ 247653 h 352425"/>
              <a:gd name="connsiteX5-37" fmla="*/ 314342 w 352425"/>
              <a:gd name="connsiteY5-38" fmla="*/ 247653 h 352425"/>
              <a:gd name="connsiteX6-39" fmla="*/ 352425 w 352425"/>
              <a:gd name="connsiteY6-40" fmla="*/ 285734 h 352425"/>
              <a:gd name="connsiteX7-41" fmla="*/ 352425 w 352425"/>
              <a:gd name="connsiteY7-42" fmla="*/ 314327 h 352425"/>
              <a:gd name="connsiteX8-43" fmla="*/ 314323 w 352425"/>
              <a:gd name="connsiteY8-44" fmla="*/ 352425 h 352425"/>
              <a:gd name="connsiteX9-45" fmla="*/ 38109 w 352425"/>
              <a:gd name="connsiteY9-46" fmla="*/ 352425 h 352425"/>
              <a:gd name="connsiteX10-47" fmla="*/ 0 w 352425"/>
              <a:gd name="connsiteY10-48" fmla="*/ 314316 h 352425"/>
              <a:gd name="connsiteX11-49" fmla="*/ 0 w 352425"/>
              <a:gd name="connsiteY11-50" fmla="*/ 38113 h 352425"/>
              <a:gd name="connsiteX12-51" fmla="*/ 38113 w 352425"/>
              <a:gd name="connsiteY12-52" fmla="*/ 0 h 352425"/>
              <a:gd name="connsiteX0-53" fmla="*/ 38113 w 352425"/>
              <a:gd name="connsiteY0-54" fmla="*/ 0 h 352425"/>
              <a:gd name="connsiteX1-55" fmla="*/ 62232 w 352425"/>
              <a:gd name="connsiteY1-56" fmla="*/ 0 h 352425"/>
              <a:gd name="connsiteX2-57" fmla="*/ 100328 w 352425"/>
              <a:gd name="connsiteY2-58" fmla="*/ 38098 h 352425"/>
              <a:gd name="connsiteX3-59" fmla="*/ 100328 w 352425"/>
              <a:gd name="connsiteY3-60" fmla="*/ 209562 h 352425"/>
              <a:gd name="connsiteX4-61" fmla="*/ 138416 w 352425"/>
              <a:gd name="connsiteY4-62" fmla="*/ 247653 h 352425"/>
              <a:gd name="connsiteX5-63" fmla="*/ 314342 w 352425"/>
              <a:gd name="connsiteY5-64" fmla="*/ 247653 h 352425"/>
              <a:gd name="connsiteX6-65" fmla="*/ 352425 w 352425"/>
              <a:gd name="connsiteY6-66" fmla="*/ 285734 h 352425"/>
              <a:gd name="connsiteX7-67" fmla="*/ 352425 w 352425"/>
              <a:gd name="connsiteY7-68" fmla="*/ 314327 h 352425"/>
              <a:gd name="connsiteX8-69" fmla="*/ 314323 w 352425"/>
              <a:gd name="connsiteY8-70" fmla="*/ 352425 h 352425"/>
              <a:gd name="connsiteX9-71" fmla="*/ 38109 w 352425"/>
              <a:gd name="connsiteY9-72" fmla="*/ 352425 h 352425"/>
              <a:gd name="connsiteX10-73" fmla="*/ 0 w 352425"/>
              <a:gd name="connsiteY10-74" fmla="*/ 314316 h 352425"/>
              <a:gd name="connsiteX11-75" fmla="*/ 0 w 352425"/>
              <a:gd name="connsiteY11-76" fmla="*/ 38113 h 352425"/>
              <a:gd name="connsiteX12-77" fmla="*/ 38113 w 352425"/>
              <a:gd name="connsiteY12-78" fmla="*/ 0 h 352425"/>
              <a:gd name="connsiteX0-79" fmla="*/ 38113 w 352425"/>
              <a:gd name="connsiteY0-80" fmla="*/ 0 h 352425"/>
              <a:gd name="connsiteX1-81" fmla="*/ 62232 w 352425"/>
              <a:gd name="connsiteY1-82" fmla="*/ 0 h 352425"/>
              <a:gd name="connsiteX2-83" fmla="*/ 100328 w 352425"/>
              <a:gd name="connsiteY2-84" fmla="*/ 38098 h 352425"/>
              <a:gd name="connsiteX3-85" fmla="*/ 100328 w 352425"/>
              <a:gd name="connsiteY3-86" fmla="*/ 209562 h 352425"/>
              <a:gd name="connsiteX4-87" fmla="*/ 138416 w 352425"/>
              <a:gd name="connsiteY4-88" fmla="*/ 247653 h 352425"/>
              <a:gd name="connsiteX5-89" fmla="*/ 314342 w 352425"/>
              <a:gd name="connsiteY5-90" fmla="*/ 247653 h 352425"/>
              <a:gd name="connsiteX6-91" fmla="*/ 352425 w 352425"/>
              <a:gd name="connsiteY6-92" fmla="*/ 285734 h 352425"/>
              <a:gd name="connsiteX7-93" fmla="*/ 352425 w 352425"/>
              <a:gd name="connsiteY7-94" fmla="*/ 314327 h 352425"/>
              <a:gd name="connsiteX8-95" fmla="*/ 314323 w 352425"/>
              <a:gd name="connsiteY8-96" fmla="*/ 352425 h 352425"/>
              <a:gd name="connsiteX9-97" fmla="*/ 38109 w 352425"/>
              <a:gd name="connsiteY9-98" fmla="*/ 352425 h 352425"/>
              <a:gd name="connsiteX10-99" fmla="*/ 0 w 352425"/>
              <a:gd name="connsiteY10-100" fmla="*/ 314316 h 352425"/>
              <a:gd name="connsiteX11-101" fmla="*/ 0 w 352425"/>
              <a:gd name="connsiteY11-102" fmla="*/ 38113 h 352425"/>
              <a:gd name="connsiteX12-103" fmla="*/ 38113 w 352425"/>
              <a:gd name="connsiteY12-104" fmla="*/ 0 h 352425"/>
              <a:gd name="connsiteX0-105" fmla="*/ 38113 w 352425"/>
              <a:gd name="connsiteY0-106" fmla="*/ 0 h 352425"/>
              <a:gd name="connsiteX1-107" fmla="*/ 62232 w 352425"/>
              <a:gd name="connsiteY1-108" fmla="*/ 0 h 352425"/>
              <a:gd name="connsiteX2-109" fmla="*/ 100328 w 352425"/>
              <a:gd name="connsiteY2-110" fmla="*/ 38098 h 352425"/>
              <a:gd name="connsiteX3-111" fmla="*/ 100328 w 352425"/>
              <a:gd name="connsiteY3-112" fmla="*/ 209562 h 352425"/>
              <a:gd name="connsiteX4-113" fmla="*/ 138416 w 352425"/>
              <a:gd name="connsiteY4-114" fmla="*/ 247653 h 352425"/>
              <a:gd name="connsiteX5-115" fmla="*/ 314342 w 352425"/>
              <a:gd name="connsiteY5-116" fmla="*/ 247653 h 352425"/>
              <a:gd name="connsiteX6-117" fmla="*/ 352425 w 352425"/>
              <a:gd name="connsiteY6-118" fmla="*/ 285734 h 352425"/>
              <a:gd name="connsiteX7-119" fmla="*/ 352425 w 352425"/>
              <a:gd name="connsiteY7-120" fmla="*/ 314327 h 352425"/>
              <a:gd name="connsiteX8-121" fmla="*/ 314323 w 352425"/>
              <a:gd name="connsiteY8-122" fmla="*/ 352425 h 352425"/>
              <a:gd name="connsiteX9-123" fmla="*/ 38109 w 352425"/>
              <a:gd name="connsiteY9-124" fmla="*/ 352425 h 352425"/>
              <a:gd name="connsiteX10-125" fmla="*/ 0 w 352425"/>
              <a:gd name="connsiteY10-126" fmla="*/ 314316 h 352425"/>
              <a:gd name="connsiteX11-127" fmla="*/ 0 w 352425"/>
              <a:gd name="connsiteY11-128" fmla="*/ 38113 h 352425"/>
              <a:gd name="connsiteX12-129" fmla="*/ 38113 w 352425"/>
              <a:gd name="connsiteY12-130" fmla="*/ 0 h 352425"/>
              <a:gd name="connsiteX0-131" fmla="*/ 38113 w 352425"/>
              <a:gd name="connsiteY0-132" fmla="*/ 0 h 352425"/>
              <a:gd name="connsiteX1-133" fmla="*/ 62232 w 352425"/>
              <a:gd name="connsiteY1-134" fmla="*/ 0 h 352425"/>
              <a:gd name="connsiteX2-135" fmla="*/ 100328 w 352425"/>
              <a:gd name="connsiteY2-136" fmla="*/ 38098 h 352425"/>
              <a:gd name="connsiteX3-137" fmla="*/ 100328 w 352425"/>
              <a:gd name="connsiteY3-138" fmla="*/ 209562 h 352425"/>
              <a:gd name="connsiteX4-139" fmla="*/ 138416 w 352425"/>
              <a:gd name="connsiteY4-140" fmla="*/ 247653 h 352425"/>
              <a:gd name="connsiteX5-141" fmla="*/ 314342 w 352425"/>
              <a:gd name="connsiteY5-142" fmla="*/ 247653 h 352425"/>
              <a:gd name="connsiteX6-143" fmla="*/ 352425 w 352425"/>
              <a:gd name="connsiteY6-144" fmla="*/ 285734 h 352425"/>
              <a:gd name="connsiteX7-145" fmla="*/ 352425 w 352425"/>
              <a:gd name="connsiteY7-146" fmla="*/ 314327 h 352425"/>
              <a:gd name="connsiteX8-147" fmla="*/ 314323 w 352425"/>
              <a:gd name="connsiteY8-148" fmla="*/ 352425 h 352425"/>
              <a:gd name="connsiteX9-149" fmla="*/ 38109 w 352425"/>
              <a:gd name="connsiteY9-150" fmla="*/ 352425 h 352425"/>
              <a:gd name="connsiteX10-151" fmla="*/ 0 w 352425"/>
              <a:gd name="connsiteY10-152" fmla="*/ 314316 h 352425"/>
              <a:gd name="connsiteX11-153" fmla="*/ 0 w 352425"/>
              <a:gd name="connsiteY11-154" fmla="*/ 38113 h 352425"/>
              <a:gd name="connsiteX12-155" fmla="*/ 38113 w 352425"/>
              <a:gd name="connsiteY12-156" fmla="*/ 0 h 352425"/>
              <a:gd name="connsiteX0-157" fmla="*/ 38113 w 352425"/>
              <a:gd name="connsiteY0-158" fmla="*/ 0 h 352425"/>
              <a:gd name="connsiteX1-159" fmla="*/ 62232 w 352425"/>
              <a:gd name="connsiteY1-160" fmla="*/ 0 h 352425"/>
              <a:gd name="connsiteX2-161" fmla="*/ 100328 w 352425"/>
              <a:gd name="connsiteY2-162" fmla="*/ 38098 h 352425"/>
              <a:gd name="connsiteX3-163" fmla="*/ 100328 w 352425"/>
              <a:gd name="connsiteY3-164" fmla="*/ 209562 h 352425"/>
              <a:gd name="connsiteX4-165" fmla="*/ 138416 w 352425"/>
              <a:gd name="connsiteY4-166" fmla="*/ 247653 h 352425"/>
              <a:gd name="connsiteX5-167" fmla="*/ 314342 w 352425"/>
              <a:gd name="connsiteY5-168" fmla="*/ 247653 h 352425"/>
              <a:gd name="connsiteX6-169" fmla="*/ 352425 w 352425"/>
              <a:gd name="connsiteY6-170" fmla="*/ 285734 h 352425"/>
              <a:gd name="connsiteX7-171" fmla="*/ 352425 w 352425"/>
              <a:gd name="connsiteY7-172" fmla="*/ 314327 h 352425"/>
              <a:gd name="connsiteX8-173" fmla="*/ 314323 w 352425"/>
              <a:gd name="connsiteY8-174" fmla="*/ 352425 h 352425"/>
              <a:gd name="connsiteX9-175" fmla="*/ 38109 w 352425"/>
              <a:gd name="connsiteY9-176" fmla="*/ 352425 h 352425"/>
              <a:gd name="connsiteX10-177" fmla="*/ 0 w 352425"/>
              <a:gd name="connsiteY10-178" fmla="*/ 314316 h 352425"/>
              <a:gd name="connsiteX11-179" fmla="*/ 0 w 352425"/>
              <a:gd name="connsiteY11-180" fmla="*/ 38113 h 352425"/>
              <a:gd name="connsiteX12-181" fmla="*/ 38113 w 352425"/>
              <a:gd name="connsiteY12-182" fmla="*/ 0 h 352425"/>
              <a:gd name="connsiteX0-183" fmla="*/ 38113 w 352425"/>
              <a:gd name="connsiteY0-184" fmla="*/ 0 h 352425"/>
              <a:gd name="connsiteX1-185" fmla="*/ 62232 w 352425"/>
              <a:gd name="connsiteY1-186" fmla="*/ 0 h 352425"/>
              <a:gd name="connsiteX2-187" fmla="*/ 100328 w 352425"/>
              <a:gd name="connsiteY2-188" fmla="*/ 38098 h 352425"/>
              <a:gd name="connsiteX3-189" fmla="*/ 100328 w 352425"/>
              <a:gd name="connsiteY3-190" fmla="*/ 209562 h 352425"/>
              <a:gd name="connsiteX4-191" fmla="*/ 138416 w 352425"/>
              <a:gd name="connsiteY4-192" fmla="*/ 247653 h 352425"/>
              <a:gd name="connsiteX5-193" fmla="*/ 314342 w 352425"/>
              <a:gd name="connsiteY5-194" fmla="*/ 247653 h 352425"/>
              <a:gd name="connsiteX6-195" fmla="*/ 352425 w 352425"/>
              <a:gd name="connsiteY6-196" fmla="*/ 285734 h 352425"/>
              <a:gd name="connsiteX7-197" fmla="*/ 352425 w 352425"/>
              <a:gd name="connsiteY7-198" fmla="*/ 314327 h 352425"/>
              <a:gd name="connsiteX8-199" fmla="*/ 314323 w 352425"/>
              <a:gd name="connsiteY8-200" fmla="*/ 352425 h 352425"/>
              <a:gd name="connsiteX9-201" fmla="*/ 38109 w 352425"/>
              <a:gd name="connsiteY9-202" fmla="*/ 352425 h 352425"/>
              <a:gd name="connsiteX10-203" fmla="*/ 0 w 352425"/>
              <a:gd name="connsiteY10-204" fmla="*/ 314316 h 352425"/>
              <a:gd name="connsiteX11-205" fmla="*/ 0 w 352425"/>
              <a:gd name="connsiteY11-206" fmla="*/ 38113 h 352425"/>
              <a:gd name="connsiteX12-207" fmla="*/ 38113 w 352425"/>
              <a:gd name="connsiteY12-208" fmla="*/ 0 h 352425"/>
              <a:gd name="connsiteX0-209" fmla="*/ 38113 w 352425"/>
              <a:gd name="connsiteY0-210" fmla="*/ 0 h 352425"/>
              <a:gd name="connsiteX1-211" fmla="*/ 62232 w 352425"/>
              <a:gd name="connsiteY1-212" fmla="*/ 0 h 352425"/>
              <a:gd name="connsiteX2-213" fmla="*/ 100328 w 352425"/>
              <a:gd name="connsiteY2-214" fmla="*/ 38098 h 352425"/>
              <a:gd name="connsiteX3-215" fmla="*/ 100328 w 352425"/>
              <a:gd name="connsiteY3-216" fmla="*/ 209562 h 352425"/>
              <a:gd name="connsiteX4-217" fmla="*/ 138416 w 352425"/>
              <a:gd name="connsiteY4-218" fmla="*/ 247653 h 352425"/>
              <a:gd name="connsiteX5-219" fmla="*/ 314342 w 352425"/>
              <a:gd name="connsiteY5-220" fmla="*/ 247653 h 352425"/>
              <a:gd name="connsiteX6-221" fmla="*/ 352425 w 352425"/>
              <a:gd name="connsiteY6-222" fmla="*/ 285734 h 352425"/>
              <a:gd name="connsiteX7-223" fmla="*/ 352425 w 352425"/>
              <a:gd name="connsiteY7-224" fmla="*/ 314327 h 352425"/>
              <a:gd name="connsiteX8-225" fmla="*/ 314323 w 352425"/>
              <a:gd name="connsiteY8-226" fmla="*/ 352425 h 352425"/>
              <a:gd name="connsiteX9-227" fmla="*/ 38109 w 352425"/>
              <a:gd name="connsiteY9-228" fmla="*/ 352425 h 352425"/>
              <a:gd name="connsiteX10-229" fmla="*/ 0 w 352425"/>
              <a:gd name="connsiteY10-230" fmla="*/ 314316 h 352425"/>
              <a:gd name="connsiteX11-231" fmla="*/ 0 w 352425"/>
              <a:gd name="connsiteY11-232" fmla="*/ 38113 h 352425"/>
              <a:gd name="connsiteX12-233" fmla="*/ 38113 w 352425"/>
              <a:gd name="connsiteY12-234" fmla="*/ 0 h 352425"/>
              <a:gd name="connsiteX0-235" fmla="*/ 38113 w 352425"/>
              <a:gd name="connsiteY0-236" fmla="*/ 0 h 352425"/>
              <a:gd name="connsiteX1-237" fmla="*/ 62232 w 352425"/>
              <a:gd name="connsiteY1-238" fmla="*/ 0 h 352425"/>
              <a:gd name="connsiteX2-239" fmla="*/ 100328 w 352425"/>
              <a:gd name="connsiteY2-240" fmla="*/ 38098 h 352425"/>
              <a:gd name="connsiteX3-241" fmla="*/ 100328 w 352425"/>
              <a:gd name="connsiteY3-242" fmla="*/ 209562 h 352425"/>
              <a:gd name="connsiteX4-243" fmla="*/ 138416 w 352425"/>
              <a:gd name="connsiteY4-244" fmla="*/ 247653 h 352425"/>
              <a:gd name="connsiteX5-245" fmla="*/ 314342 w 352425"/>
              <a:gd name="connsiteY5-246" fmla="*/ 247653 h 352425"/>
              <a:gd name="connsiteX6-247" fmla="*/ 352425 w 352425"/>
              <a:gd name="connsiteY6-248" fmla="*/ 285734 h 352425"/>
              <a:gd name="connsiteX7-249" fmla="*/ 352425 w 352425"/>
              <a:gd name="connsiteY7-250" fmla="*/ 314327 h 352425"/>
              <a:gd name="connsiteX8-251" fmla="*/ 314323 w 352425"/>
              <a:gd name="connsiteY8-252" fmla="*/ 352425 h 352425"/>
              <a:gd name="connsiteX9-253" fmla="*/ 38109 w 352425"/>
              <a:gd name="connsiteY9-254" fmla="*/ 352425 h 352425"/>
              <a:gd name="connsiteX10-255" fmla="*/ 0 w 352425"/>
              <a:gd name="connsiteY10-256" fmla="*/ 314316 h 352425"/>
              <a:gd name="connsiteX11-257" fmla="*/ 0 w 352425"/>
              <a:gd name="connsiteY11-258" fmla="*/ 38113 h 352425"/>
              <a:gd name="connsiteX12-259" fmla="*/ 38113 w 352425"/>
              <a:gd name="connsiteY12-260" fmla="*/ 0 h 352425"/>
              <a:gd name="connsiteX0-261" fmla="*/ 38113 w 352425"/>
              <a:gd name="connsiteY0-262" fmla="*/ 0 h 352425"/>
              <a:gd name="connsiteX1-263" fmla="*/ 62232 w 352425"/>
              <a:gd name="connsiteY1-264" fmla="*/ 0 h 352425"/>
              <a:gd name="connsiteX2-265" fmla="*/ 100328 w 352425"/>
              <a:gd name="connsiteY2-266" fmla="*/ 38098 h 352425"/>
              <a:gd name="connsiteX3-267" fmla="*/ 100328 w 352425"/>
              <a:gd name="connsiteY3-268" fmla="*/ 209562 h 352425"/>
              <a:gd name="connsiteX4-269" fmla="*/ 138416 w 352425"/>
              <a:gd name="connsiteY4-270" fmla="*/ 247653 h 352425"/>
              <a:gd name="connsiteX5-271" fmla="*/ 314342 w 352425"/>
              <a:gd name="connsiteY5-272" fmla="*/ 247653 h 352425"/>
              <a:gd name="connsiteX6-273" fmla="*/ 352425 w 352425"/>
              <a:gd name="connsiteY6-274" fmla="*/ 285734 h 352425"/>
              <a:gd name="connsiteX7-275" fmla="*/ 352425 w 352425"/>
              <a:gd name="connsiteY7-276" fmla="*/ 314327 h 352425"/>
              <a:gd name="connsiteX8-277" fmla="*/ 314323 w 352425"/>
              <a:gd name="connsiteY8-278" fmla="*/ 352425 h 352425"/>
              <a:gd name="connsiteX9-279" fmla="*/ 38109 w 352425"/>
              <a:gd name="connsiteY9-280" fmla="*/ 352425 h 352425"/>
              <a:gd name="connsiteX10-281" fmla="*/ 0 w 352425"/>
              <a:gd name="connsiteY10-282" fmla="*/ 314316 h 352425"/>
              <a:gd name="connsiteX11-283" fmla="*/ 0 w 352425"/>
              <a:gd name="connsiteY11-284" fmla="*/ 38113 h 352425"/>
              <a:gd name="connsiteX12-285" fmla="*/ 38113 w 352425"/>
              <a:gd name="connsiteY12-286" fmla="*/ 0 h 352425"/>
              <a:gd name="connsiteX0-287" fmla="*/ 38113 w 352425"/>
              <a:gd name="connsiteY0-288" fmla="*/ 0 h 352425"/>
              <a:gd name="connsiteX1-289" fmla="*/ 62232 w 352425"/>
              <a:gd name="connsiteY1-290" fmla="*/ 0 h 352425"/>
              <a:gd name="connsiteX2-291" fmla="*/ 100328 w 352425"/>
              <a:gd name="connsiteY2-292" fmla="*/ 38098 h 352425"/>
              <a:gd name="connsiteX3-293" fmla="*/ 100328 w 352425"/>
              <a:gd name="connsiteY3-294" fmla="*/ 209562 h 352425"/>
              <a:gd name="connsiteX4-295" fmla="*/ 138416 w 352425"/>
              <a:gd name="connsiteY4-296" fmla="*/ 247653 h 352425"/>
              <a:gd name="connsiteX5-297" fmla="*/ 314342 w 352425"/>
              <a:gd name="connsiteY5-298" fmla="*/ 247653 h 352425"/>
              <a:gd name="connsiteX6-299" fmla="*/ 352425 w 352425"/>
              <a:gd name="connsiteY6-300" fmla="*/ 285734 h 352425"/>
              <a:gd name="connsiteX7-301" fmla="*/ 352425 w 352425"/>
              <a:gd name="connsiteY7-302" fmla="*/ 314327 h 352425"/>
              <a:gd name="connsiteX8-303" fmla="*/ 314323 w 352425"/>
              <a:gd name="connsiteY8-304" fmla="*/ 352425 h 352425"/>
              <a:gd name="connsiteX9-305" fmla="*/ 38109 w 352425"/>
              <a:gd name="connsiteY9-306" fmla="*/ 352425 h 352425"/>
              <a:gd name="connsiteX10-307" fmla="*/ 0 w 352425"/>
              <a:gd name="connsiteY10-308" fmla="*/ 314316 h 352425"/>
              <a:gd name="connsiteX11-309" fmla="*/ 0 w 352425"/>
              <a:gd name="connsiteY11-310" fmla="*/ 38113 h 352425"/>
              <a:gd name="connsiteX12-311" fmla="*/ 38113 w 352425"/>
              <a:gd name="connsiteY12-312" fmla="*/ 0 h 352425"/>
              <a:gd name="connsiteX0-313" fmla="*/ 38113 w 352425"/>
              <a:gd name="connsiteY0-314" fmla="*/ 0 h 352425"/>
              <a:gd name="connsiteX1-315" fmla="*/ 62232 w 352425"/>
              <a:gd name="connsiteY1-316" fmla="*/ 0 h 352425"/>
              <a:gd name="connsiteX2-317" fmla="*/ 100328 w 352425"/>
              <a:gd name="connsiteY2-318" fmla="*/ 38098 h 352425"/>
              <a:gd name="connsiteX3-319" fmla="*/ 100328 w 352425"/>
              <a:gd name="connsiteY3-320" fmla="*/ 209562 h 352425"/>
              <a:gd name="connsiteX4-321" fmla="*/ 138416 w 352425"/>
              <a:gd name="connsiteY4-322" fmla="*/ 247653 h 352425"/>
              <a:gd name="connsiteX5-323" fmla="*/ 314342 w 352425"/>
              <a:gd name="connsiteY5-324" fmla="*/ 247653 h 352425"/>
              <a:gd name="connsiteX6-325" fmla="*/ 352425 w 352425"/>
              <a:gd name="connsiteY6-326" fmla="*/ 285734 h 352425"/>
              <a:gd name="connsiteX7-327" fmla="*/ 352425 w 352425"/>
              <a:gd name="connsiteY7-328" fmla="*/ 314327 h 352425"/>
              <a:gd name="connsiteX8-329" fmla="*/ 314323 w 352425"/>
              <a:gd name="connsiteY8-330" fmla="*/ 352425 h 352425"/>
              <a:gd name="connsiteX9-331" fmla="*/ 38109 w 352425"/>
              <a:gd name="connsiteY9-332" fmla="*/ 352425 h 352425"/>
              <a:gd name="connsiteX10-333" fmla="*/ 0 w 352425"/>
              <a:gd name="connsiteY10-334" fmla="*/ 314316 h 352425"/>
              <a:gd name="connsiteX11-335" fmla="*/ 0 w 352425"/>
              <a:gd name="connsiteY11-336" fmla="*/ 38113 h 352425"/>
              <a:gd name="connsiteX12-337" fmla="*/ 38113 w 352425"/>
              <a:gd name="connsiteY12-338" fmla="*/ 0 h 352425"/>
              <a:gd name="connsiteX0-339" fmla="*/ 38113 w 352425"/>
              <a:gd name="connsiteY0-340" fmla="*/ 0 h 352425"/>
              <a:gd name="connsiteX1-341" fmla="*/ 62232 w 352425"/>
              <a:gd name="connsiteY1-342" fmla="*/ 0 h 352425"/>
              <a:gd name="connsiteX2-343" fmla="*/ 100328 w 352425"/>
              <a:gd name="connsiteY2-344" fmla="*/ 38098 h 352425"/>
              <a:gd name="connsiteX3-345" fmla="*/ 100328 w 352425"/>
              <a:gd name="connsiteY3-346" fmla="*/ 209562 h 352425"/>
              <a:gd name="connsiteX4-347" fmla="*/ 138416 w 352425"/>
              <a:gd name="connsiteY4-348" fmla="*/ 247653 h 352425"/>
              <a:gd name="connsiteX5-349" fmla="*/ 314342 w 352425"/>
              <a:gd name="connsiteY5-350" fmla="*/ 247653 h 352425"/>
              <a:gd name="connsiteX6-351" fmla="*/ 352425 w 352425"/>
              <a:gd name="connsiteY6-352" fmla="*/ 285734 h 352425"/>
              <a:gd name="connsiteX7-353" fmla="*/ 352425 w 352425"/>
              <a:gd name="connsiteY7-354" fmla="*/ 314327 h 352425"/>
              <a:gd name="connsiteX8-355" fmla="*/ 314323 w 352425"/>
              <a:gd name="connsiteY8-356" fmla="*/ 352425 h 352425"/>
              <a:gd name="connsiteX9-357" fmla="*/ 38109 w 352425"/>
              <a:gd name="connsiteY9-358" fmla="*/ 352425 h 352425"/>
              <a:gd name="connsiteX10-359" fmla="*/ 0 w 352425"/>
              <a:gd name="connsiteY10-360" fmla="*/ 314316 h 352425"/>
              <a:gd name="connsiteX11-361" fmla="*/ 0 w 352425"/>
              <a:gd name="connsiteY11-362" fmla="*/ 38113 h 352425"/>
              <a:gd name="connsiteX12-363" fmla="*/ 38113 w 352425"/>
              <a:gd name="connsiteY12-364" fmla="*/ 0 h 352425"/>
              <a:gd name="connsiteX0-365" fmla="*/ 38113 w 352425"/>
              <a:gd name="connsiteY0-366" fmla="*/ 0 h 352425"/>
              <a:gd name="connsiteX1-367" fmla="*/ 62232 w 352425"/>
              <a:gd name="connsiteY1-368" fmla="*/ 0 h 352425"/>
              <a:gd name="connsiteX2-369" fmla="*/ 100328 w 352425"/>
              <a:gd name="connsiteY2-370" fmla="*/ 38098 h 352425"/>
              <a:gd name="connsiteX3-371" fmla="*/ 100328 w 352425"/>
              <a:gd name="connsiteY3-372" fmla="*/ 209562 h 352425"/>
              <a:gd name="connsiteX4-373" fmla="*/ 138416 w 352425"/>
              <a:gd name="connsiteY4-374" fmla="*/ 247653 h 352425"/>
              <a:gd name="connsiteX5-375" fmla="*/ 314342 w 352425"/>
              <a:gd name="connsiteY5-376" fmla="*/ 247653 h 352425"/>
              <a:gd name="connsiteX6-377" fmla="*/ 352425 w 352425"/>
              <a:gd name="connsiteY6-378" fmla="*/ 285734 h 352425"/>
              <a:gd name="connsiteX7-379" fmla="*/ 352425 w 352425"/>
              <a:gd name="connsiteY7-380" fmla="*/ 314327 h 352425"/>
              <a:gd name="connsiteX8-381" fmla="*/ 314323 w 352425"/>
              <a:gd name="connsiteY8-382" fmla="*/ 352425 h 352425"/>
              <a:gd name="connsiteX9-383" fmla="*/ 38109 w 352425"/>
              <a:gd name="connsiteY9-384" fmla="*/ 352425 h 352425"/>
              <a:gd name="connsiteX10-385" fmla="*/ 0 w 352425"/>
              <a:gd name="connsiteY10-386" fmla="*/ 314316 h 352425"/>
              <a:gd name="connsiteX11-387" fmla="*/ 0 w 352425"/>
              <a:gd name="connsiteY11-388" fmla="*/ 38113 h 352425"/>
              <a:gd name="connsiteX12-389" fmla="*/ 38113 w 352425"/>
              <a:gd name="connsiteY12-390" fmla="*/ 0 h 352425"/>
              <a:gd name="connsiteX0-391" fmla="*/ 38113 w 352425"/>
              <a:gd name="connsiteY0-392" fmla="*/ 0 h 352425"/>
              <a:gd name="connsiteX1-393" fmla="*/ 62232 w 352425"/>
              <a:gd name="connsiteY1-394" fmla="*/ 0 h 352425"/>
              <a:gd name="connsiteX2-395" fmla="*/ 100328 w 352425"/>
              <a:gd name="connsiteY2-396" fmla="*/ 38098 h 352425"/>
              <a:gd name="connsiteX3-397" fmla="*/ 100328 w 352425"/>
              <a:gd name="connsiteY3-398" fmla="*/ 209562 h 352425"/>
              <a:gd name="connsiteX4-399" fmla="*/ 138416 w 352425"/>
              <a:gd name="connsiteY4-400" fmla="*/ 247653 h 352425"/>
              <a:gd name="connsiteX5-401" fmla="*/ 314342 w 352425"/>
              <a:gd name="connsiteY5-402" fmla="*/ 247653 h 352425"/>
              <a:gd name="connsiteX6-403" fmla="*/ 352425 w 352425"/>
              <a:gd name="connsiteY6-404" fmla="*/ 285734 h 352425"/>
              <a:gd name="connsiteX7-405" fmla="*/ 352425 w 352425"/>
              <a:gd name="connsiteY7-406" fmla="*/ 314327 h 352425"/>
              <a:gd name="connsiteX8-407" fmla="*/ 314323 w 352425"/>
              <a:gd name="connsiteY8-408" fmla="*/ 352425 h 352425"/>
              <a:gd name="connsiteX9-409" fmla="*/ 38109 w 352425"/>
              <a:gd name="connsiteY9-410" fmla="*/ 352425 h 352425"/>
              <a:gd name="connsiteX10-411" fmla="*/ 0 w 352425"/>
              <a:gd name="connsiteY10-412" fmla="*/ 314316 h 352425"/>
              <a:gd name="connsiteX11-413" fmla="*/ 0 w 352425"/>
              <a:gd name="connsiteY11-414" fmla="*/ 38113 h 352425"/>
              <a:gd name="connsiteX12-415" fmla="*/ 38113 w 352425"/>
              <a:gd name="connsiteY12-416" fmla="*/ 0 h 352425"/>
              <a:gd name="connsiteX0-417" fmla="*/ 38113 w 352425"/>
              <a:gd name="connsiteY0-418" fmla="*/ 0 h 352425"/>
              <a:gd name="connsiteX1-419" fmla="*/ 62232 w 352425"/>
              <a:gd name="connsiteY1-420" fmla="*/ 0 h 352425"/>
              <a:gd name="connsiteX2-421" fmla="*/ 100328 w 352425"/>
              <a:gd name="connsiteY2-422" fmla="*/ 38098 h 352425"/>
              <a:gd name="connsiteX3-423" fmla="*/ 100328 w 352425"/>
              <a:gd name="connsiteY3-424" fmla="*/ 209562 h 352425"/>
              <a:gd name="connsiteX4-425" fmla="*/ 138416 w 352425"/>
              <a:gd name="connsiteY4-426" fmla="*/ 247653 h 352425"/>
              <a:gd name="connsiteX5-427" fmla="*/ 314342 w 352425"/>
              <a:gd name="connsiteY5-428" fmla="*/ 247653 h 352425"/>
              <a:gd name="connsiteX6-429" fmla="*/ 352425 w 352425"/>
              <a:gd name="connsiteY6-430" fmla="*/ 285734 h 352425"/>
              <a:gd name="connsiteX7-431" fmla="*/ 352425 w 352425"/>
              <a:gd name="connsiteY7-432" fmla="*/ 314327 h 352425"/>
              <a:gd name="connsiteX8-433" fmla="*/ 314323 w 352425"/>
              <a:gd name="connsiteY8-434" fmla="*/ 352425 h 352425"/>
              <a:gd name="connsiteX9-435" fmla="*/ 38109 w 352425"/>
              <a:gd name="connsiteY9-436" fmla="*/ 352425 h 352425"/>
              <a:gd name="connsiteX10-437" fmla="*/ 0 w 352425"/>
              <a:gd name="connsiteY10-438" fmla="*/ 314316 h 352425"/>
              <a:gd name="connsiteX11-439" fmla="*/ 0 w 352425"/>
              <a:gd name="connsiteY11-440" fmla="*/ 38113 h 352425"/>
              <a:gd name="connsiteX12-441" fmla="*/ 38113 w 352425"/>
              <a:gd name="connsiteY12-442" fmla="*/ 0 h 352425"/>
              <a:gd name="connsiteX0-443" fmla="*/ 38113 w 352425"/>
              <a:gd name="connsiteY0-444" fmla="*/ 0 h 352425"/>
              <a:gd name="connsiteX1-445" fmla="*/ 62232 w 352425"/>
              <a:gd name="connsiteY1-446" fmla="*/ 0 h 352425"/>
              <a:gd name="connsiteX2-447" fmla="*/ 100328 w 352425"/>
              <a:gd name="connsiteY2-448" fmla="*/ 38098 h 352425"/>
              <a:gd name="connsiteX3-449" fmla="*/ 100328 w 352425"/>
              <a:gd name="connsiteY3-450" fmla="*/ 209562 h 352425"/>
              <a:gd name="connsiteX4-451" fmla="*/ 138416 w 352425"/>
              <a:gd name="connsiteY4-452" fmla="*/ 247653 h 352425"/>
              <a:gd name="connsiteX5-453" fmla="*/ 314342 w 352425"/>
              <a:gd name="connsiteY5-454" fmla="*/ 247653 h 352425"/>
              <a:gd name="connsiteX6-455" fmla="*/ 352425 w 352425"/>
              <a:gd name="connsiteY6-456" fmla="*/ 285734 h 352425"/>
              <a:gd name="connsiteX7-457" fmla="*/ 352425 w 352425"/>
              <a:gd name="connsiteY7-458" fmla="*/ 314327 h 352425"/>
              <a:gd name="connsiteX8-459" fmla="*/ 314323 w 352425"/>
              <a:gd name="connsiteY8-460" fmla="*/ 352425 h 352425"/>
              <a:gd name="connsiteX9-461" fmla="*/ 38109 w 352425"/>
              <a:gd name="connsiteY9-462" fmla="*/ 352425 h 352425"/>
              <a:gd name="connsiteX10-463" fmla="*/ 0 w 352425"/>
              <a:gd name="connsiteY10-464" fmla="*/ 314316 h 352425"/>
              <a:gd name="connsiteX11-465" fmla="*/ 0 w 352425"/>
              <a:gd name="connsiteY11-466" fmla="*/ 38113 h 352425"/>
              <a:gd name="connsiteX12-467" fmla="*/ 38113 w 352425"/>
              <a:gd name="connsiteY12-468" fmla="*/ 0 h 352425"/>
              <a:gd name="connsiteX0-469" fmla="*/ 38113 w 352425"/>
              <a:gd name="connsiteY0-470" fmla="*/ 0 h 352425"/>
              <a:gd name="connsiteX1-471" fmla="*/ 62232 w 352425"/>
              <a:gd name="connsiteY1-472" fmla="*/ 0 h 352425"/>
              <a:gd name="connsiteX2-473" fmla="*/ 100328 w 352425"/>
              <a:gd name="connsiteY2-474" fmla="*/ 38098 h 352425"/>
              <a:gd name="connsiteX3-475" fmla="*/ 100328 w 352425"/>
              <a:gd name="connsiteY3-476" fmla="*/ 209562 h 352425"/>
              <a:gd name="connsiteX4-477" fmla="*/ 138416 w 352425"/>
              <a:gd name="connsiteY4-478" fmla="*/ 247653 h 352425"/>
              <a:gd name="connsiteX5-479" fmla="*/ 314342 w 352425"/>
              <a:gd name="connsiteY5-480" fmla="*/ 247653 h 352425"/>
              <a:gd name="connsiteX6-481" fmla="*/ 352425 w 352425"/>
              <a:gd name="connsiteY6-482" fmla="*/ 285734 h 352425"/>
              <a:gd name="connsiteX7-483" fmla="*/ 352425 w 352425"/>
              <a:gd name="connsiteY7-484" fmla="*/ 314327 h 352425"/>
              <a:gd name="connsiteX8-485" fmla="*/ 314323 w 352425"/>
              <a:gd name="connsiteY8-486" fmla="*/ 352425 h 352425"/>
              <a:gd name="connsiteX9-487" fmla="*/ 38109 w 352425"/>
              <a:gd name="connsiteY9-488" fmla="*/ 352425 h 352425"/>
              <a:gd name="connsiteX10-489" fmla="*/ 0 w 352425"/>
              <a:gd name="connsiteY10-490" fmla="*/ 314316 h 352425"/>
              <a:gd name="connsiteX11-491" fmla="*/ 0 w 352425"/>
              <a:gd name="connsiteY11-492" fmla="*/ 38113 h 352425"/>
              <a:gd name="connsiteX12-493" fmla="*/ 38113 w 352425"/>
              <a:gd name="connsiteY12-494" fmla="*/ 0 h 352425"/>
              <a:gd name="connsiteX0-495" fmla="*/ 38113 w 352425"/>
              <a:gd name="connsiteY0-496" fmla="*/ 0 h 352425"/>
              <a:gd name="connsiteX1-497" fmla="*/ 62232 w 352425"/>
              <a:gd name="connsiteY1-498" fmla="*/ 0 h 352425"/>
              <a:gd name="connsiteX2-499" fmla="*/ 100328 w 352425"/>
              <a:gd name="connsiteY2-500" fmla="*/ 38098 h 352425"/>
              <a:gd name="connsiteX3-501" fmla="*/ 100328 w 352425"/>
              <a:gd name="connsiteY3-502" fmla="*/ 209562 h 352425"/>
              <a:gd name="connsiteX4-503" fmla="*/ 138416 w 352425"/>
              <a:gd name="connsiteY4-504" fmla="*/ 247653 h 352425"/>
              <a:gd name="connsiteX5-505" fmla="*/ 314342 w 352425"/>
              <a:gd name="connsiteY5-506" fmla="*/ 247653 h 352425"/>
              <a:gd name="connsiteX6-507" fmla="*/ 352425 w 352425"/>
              <a:gd name="connsiteY6-508" fmla="*/ 285734 h 352425"/>
              <a:gd name="connsiteX7-509" fmla="*/ 352425 w 352425"/>
              <a:gd name="connsiteY7-510" fmla="*/ 314327 h 352425"/>
              <a:gd name="connsiteX8-511" fmla="*/ 314323 w 352425"/>
              <a:gd name="connsiteY8-512" fmla="*/ 352425 h 352425"/>
              <a:gd name="connsiteX9-513" fmla="*/ 38109 w 352425"/>
              <a:gd name="connsiteY9-514" fmla="*/ 352425 h 352425"/>
              <a:gd name="connsiteX10-515" fmla="*/ 0 w 352425"/>
              <a:gd name="connsiteY10-516" fmla="*/ 314316 h 352425"/>
              <a:gd name="connsiteX11-517" fmla="*/ 0 w 352425"/>
              <a:gd name="connsiteY11-518" fmla="*/ 38113 h 352425"/>
              <a:gd name="connsiteX12-519" fmla="*/ 38113 w 352425"/>
              <a:gd name="connsiteY12-520" fmla="*/ 0 h 352425"/>
              <a:gd name="connsiteX0-521" fmla="*/ 38113 w 352425"/>
              <a:gd name="connsiteY0-522" fmla="*/ 0 h 352425"/>
              <a:gd name="connsiteX1-523" fmla="*/ 62232 w 352425"/>
              <a:gd name="connsiteY1-524" fmla="*/ 0 h 352425"/>
              <a:gd name="connsiteX2-525" fmla="*/ 100328 w 352425"/>
              <a:gd name="connsiteY2-526" fmla="*/ 38098 h 352425"/>
              <a:gd name="connsiteX3-527" fmla="*/ 100328 w 352425"/>
              <a:gd name="connsiteY3-528" fmla="*/ 209562 h 352425"/>
              <a:gd name="connsiteX4-529" fmla="*/ 138416 w 352425"/>
              <a:gd name="connsiteY4-530" fmla="*/ 247653 h 352425"/>
              <a:gd name="connsiteX5-531" fmla="*/ 314342 w 352425"/>
              <a:gd name="connsiteY5-532" fmla="*/ 247653 h 352425"/>
              <a:gd name="connsiteX6-533" fmla="*/ 352425 w 352425"/>
              <a:gd name="connsiteY6-534" fmla="*/ 285734 h 352425"/>
              <a:gd name="connsiteX7-535" fmla="*/ 352425 w 352425"/>
              <a:gd name="connsiteY7-536" fmla="*/ 314327 h 352425"/>
              <a:gd name="connsiteX8-537" fmla="*/ 314323 w 352425"/>
              <a:gd name="connsiteY8-538" fmla="*/ 352425 h 352425"/>
              <a:gd name="connsiteX9-539" fmla="*/ 38109 w 352425"/>
              <a:gd name="connsiteY9-540" fmla="*/ 352425 h 352425"/>
              <a:gd name="connsiteX10-541" fmla="*/ 0 w 352425"/>
              <a:gd name="connsiteY10-542" fmla="*/ 314316 h 352425"/>
              <a:gd name="connsiteX11-543" fmla="*/ 0 w 352425"/>
              <a:gd name="connsiteY11-544" fmla="*/ 38113 h 352425"/>
              <a:gd name="connsiteX12-545" fmla="*/ 38113 w 352425"/>
              <a:gd name="connsiteY12-546" fmla="*/ 0 h 352425"/>
              <a:gd name="connsiteX0-547" fmla="*/ 38113 w 352425"/>
              <a:gd name="connsiteY0-548" fmla="*/ 0 h 352425"/>
              <a:gd name="connsiteX1-549" fmla="*/ 62232 w 352425"/>
              <a:gd name="connsiteY1-550" fmla="*/ 0 h 352425"/>
              <a:gd name="connsiteX2-551" fmla="*/ 100328 w 352425"/>
              <a:gd name="connsiteY2-552" fmla="*/ 38098 h 352425"/>
              <a:gd name="connsiteX3-553" fmla="*/ 100328 w 352425"/>
              <a:gd name="connsiteY3-554" fmla="*/ 209562 h 352425"/>
              <a:gd name="connsiteX4-555" fmla="*/ 138416 w 352425"/>
              <a:gd name="connsiteY4-556" fmla="*/ 247653 h 352425"/>
              <a:gd name="connsiteX5-557" fmla="*/ 314342 w 352425"/>
              <a:gd name="connsiteY5-558" fmla="*/ 247653 h 352425"/>
              <a:gd name="connsiteX6-559" fmla="*/ 352425 w 352425"/>
              <a:gd name="connsiteY6-560" fmla="*/ 285734 h 352425"/>
              <a:gd name="connsiteX7-561" fmla="*/ 352425 w 352425"/>
              <a:gd name="connsiteY7-562" fmla="*/ 314327 h 352425"/>
              <a:gd name="connsiteX8-563" fmla="*/ 314323 w 352425"/>
              <a:gd name="connsiteY8-564" fmla="*/ 352425 h 352425"/>
              <a:gd name="connsiteX9-565" fmla="*/ 38109 w 352425"/>
              <a:gd name="connsiteY9-566" fmla="*/ 352425 h 352425"/>
              <a:gd name="connsiteX10-567" fmla="*/ 0 w 352425"/>
              <a:gd name="connsiteY10-568" fmla="*/ 314316 h 352425"/>
              <a:gd name="connsiteX11-569" fmla="*/ 0 w 352425"/>
              <a:gd name="connsiteY11-570" fmla="*/ 38113 h 352425"/>
              <a:gd name="connsiteX12-571" fmla="*/ 38113 w 352425"/>
              <a:gd name="connsiteY12-572" fmla="*/ 0 h 35242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Lst>
            <a:rect l="l" t="t" r="r" b="b"/>
            <a:pathLst>
              <a:path w="352425" h="352425">
                <a:moveTo>
                  <a:pt x="38113" y="0"/>
                </a:moveTo>
                <a:cubicBezTo>
                  <a:pt x="38113" y="0"/>
                  <a:pt x="62233" y="1"/>
                  <a:pt x="62232" y="0"/>
                </a:cubicBezTo>
                <a:cubicBezTo>
                  <a:pt x="84551" y="1"/>
                  <a:pt x="100329" y="15781"/>
                  <a:pt x="100328" y="38098"/>
                </a:cubicBezTo>
                <a:cubicBezTo>
                  <a:pt x="100329" y="38099"/>
                  <a:pt x="100329" y="209563"/>
                  <a:pt x="100328" y="209562"/>
                </a:cubicBezTo>
                <a:cubicBezTo>
                  <a:pt x="100329" y="231876"/>
                  <a:pt x="116104" y="247654"/>
                  <a:pt x="138416" y="247653"/>
                </a:cubicBezTo>
                <a:cubicBezTo>
                  <a:pt x="138417" y="247654"/>
                  <a:pt x="314343" y="247654"/>
                  <a:pt x="314342" y="247653"/>
                </a:cubicBezTo>
                <a:cubicBezTo>
                  <a:pt x="336652" y="247654"/>
                  <a:pt x="352426" y="263426"/>
                  <a:pt x="352425" y="285734"/>
                </a:cubicBezTo>
                <a:cubicBezTo>
                  <a:pt x="352426" y="285735"/>
                  <a:pt x="352426" y="314328"/>
                  <a:pt x="352425" y="314327"/>
                </a:cubicBezTo>
                <a:cubicBezTo>
                  <a:pt x="352426" y="336646"/>
                  <a:pt x="336644" y="352426"/>
                  <a:pt x="314323" y="352425"/>
                </a:cubicBezTo>
                <a:cubicBezTo>
                  <a:pt x="314324" y="352426"/>
                  <a:pt x="38110" y="352426"/>
                  <a:pt x="38109" y="352425"/>
                </a:cubicBezTo>
                <a:cubicBezTo>
                  <a:pt x="15787" y="352426"/>
                  <a:pt x="1" y="336640"/>
                  <a:pt x="0" y="314316"/>
                </a:cubicBezTo>
                <a:cubicBezTo>
                  <a:pt x="1" y="314317"/>
                  <a:pt x="1" y="38114"/>
                  <a:pt x="0" y="38113"/>
                </a:cubicBezTo>
                <a:cubicBezTo>
                  <a:pt x="1" y="15790"/>
                  <a:pt x="15788" y="0"/>
                  <a:pt x="38113" y="0"/>
                </a:cubicBezTo>
                <a:close/>
              </a:path>
            </a:pathLst>
          </a:custGeom>
          <a:gradFill>
            <a:gsLst>
              <a:gs pos="88000">
                <a:schemeClr val="accent1"/>
              </a:gs>
              <a:gs pos="0">
                <a:schemeClr val="accent1">
                  <a:lumMod val="25000"/>
                  <a:lumOff val="75000"/>
                </a:schemeClr>
              </a:gs>
            </a:gsLst>
            <a:lin ang="8100000" scaled="1"/>
          </a:gradFill>
          <a:ln>
            <a:noFill/>
          </a:ln>
          <a:effectLst>
            <a:outerShdw blurRad="101600" dist="38100" dir="13500000" algn="br" rotWithShape="0">
              <a:schemeClr val="accent1">
                <a:lumMod val="75000"/>
                <a:alpha val="20000"/>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350"/>
          </a:p>
        </p:txBody>
      </p:sp>
      <p:sp>
        <p:nvSpPr>
          <p:cNvPr id="7" name="任意多边形: 形状 14"/>
          <p:cNvSpPr/>
          <p:nvPr>
            <p:custDataLst>
              <p:tags r:id="rId8"/>
            </p:custDataLst>
          </p:nvPr>
        </p:nvSpPr>
        <p:spPr>
          <a:xfrm rot="16200000" flipH="1">
            <a:off x="8397592" y="774935"/>
            <a:ext cx="264319" cy="264319"/>
          </a:xfrm>
          <a:custGeom>
            <a:avLst/>
            <a:gdLst>
              <a:gd name="connsiteX0" fmla="*/ 38113 w 352425"/>
              <a:gd name="connsiteY0" fmla="*/ 0 h 352425"/>
              <a:gd name="connsiteX1" fmla="*/ 62232 w 352425"/>
              <a:gd name="connsiteY1" fmla="*/ 0 h 352425"/>
              <a:gd name="connsiteX2" fmla="*/ 100328 w 352425"/>
              <a:gd name="connsiteY2" fmla="*/ 38098 h 352425"/>
              <a:gd name="connsiteX3" fmla="*/ 100328 w 352425"/>
              <a:gd name="connsiteY3" fmla="*/ 209562 h 352425"/>
              <a:gd name="connsiteX4" fmla="*/ 138416 w 352425"/>
              <a:gd name="connsiteY4" fmla="*/ 247653 h 352425"/>
              <a:gd name="connsiteX5" fmla="*/ 314342 w 352425"/>
              <a:gd name="connsiteY5" fmla="*/ 247653 h 352425"/>
              <a:gd name="connsiteX6" fmla="*/ 352425 w 352425"/>
              <a:gd name="connsiteY6" fmla="*/ 285734 h 352425"/>
              <a:gd name="connsiteX7" fmla="*/ 352425 w 352425"/>
              <a:gd name="connsiteY7" fmla="*/ 314327 h 352425"/>
              <a:gd name="connsiteX8" fmla="*/ 314323 w 352425"/>
              <a:gd name="connsiteY8" fmla="*/ 352425 h 352425"/>
              <a:gd name="connsiteX9" fmla="*/ 38109 w 352425"/>
              <a:gd name="connsiteY9" fmla="*/ 352425 h 352425"/>
              <a:gd name="connsiteX10" fmla="*/ 0 w 352425"/>
              <a:gd name="connsiteY10" fmla="*/ 314316 h 352425"/>
              <a:gd name="connsiteX11" fmla="*/ 0 w 352425"/>
              <a:gd name="connsiteY11" fmla="*/ 38113 h 352425"/>
              <a:gd name="connsiteX12" fmla="*/ 38113 w 352425"/>
              <a:gd name="connsiteY12" fmla="*/ 0 h 352425"/>
              <a:gd name="connsiteX0-1" fmla="*/ 38113 w 352425"/>
              <a:gd name="connsiteY0-2" fmla="*/ 0 h 352425"/>
              <a:gd name="connsiteX1-3" fmla="*/ 62232 w 352425"/>
              <a:gd name="connsiteY1-4" fmla="*/ 0 h 352425"/>
              <a:gd name="connsiteX2-5" fmla="*/ 100328 w 352425"/>
              <a:gd name="connsiteY2-6" fmla="*/ 38098 h 352425"/>
              <a:gd name="connsiteX3-7" fmla="*/ 100328 w 352425"/>
              <a:gd name="connsiteY3-8" fmla="*/ 209562 h 352425"/>
              <a:gd name="connsiteX4-9" fmla="*/ 138416 w 352425"/>
              <a:gd name="connsiteY4-10" fmla="*/ 247653 h 352425"/>
              <a:gd name="connsiteX5-11" fmla="*/ 314342 w 352425"/>
              <a:gd name="connsiteY5-12" fmla="*/ 247653 h 352425"/>
              <a:gd name="connsiteX6-13" fmla="*/ 352425 w 352425"/>
              <a:gd name="connsiteY6-14" fmla="*/ 285734 h 352425"/>
              <a:gd name="connsiteX7-15" fmla="*/ 352425 w 352425"/>
              <a:gd name="connsiteY7-16" fmla="*/ 314327 h 352425"/>
              <a:gd name="connsiteX8-17" fmla="*/ 314323 w 352425"/>
              <a:gd name="connsiteY8-18" fmla="*/ 352425 h 352425"/>
              <a:gd name="connsiteX9-19" fmla="*/ 38109 w 352425"/>
              <a:gd name="connsiteY9-20" fmla="*/ 352425 h 352425"/>
              <a:gd name="connsiteX10-21" fmla="*/ 0 w 352425"/>
              <a:gd name="connsiteY10-22" fmla="*/ 314316 h 352425"/>
              <a:gd name="connsiteX11-23" fmla="*/ 0 w 352425"/>
              <a:gd name="connsiteY11-24" fmla="*/ 38113 h 352425"/>
              <a:gd name="connsiteX12-25" fmla="*/ 38113 w 352425"/>
              <a:gd name="connsiteY12-26" fmla="*/ 0 h 352425"/>
              <a:gd name="connsiteX0-27" fmla="*/ 38113 w 352425"/>
              <a:gd name="connsiteY0-28" fmla="*/ 0 h 352425"/>
              <a:gd name="connsiteX1-29" fmla="*/ 62232 w 352425"/>
              <a:gd name="connsiteY1-30" fmla="*/ 0 h 352425"/>
              <a:gd name="connsiteX2-31" fmla="*/ 100328 w 352425"/>
              <a:gd name="connsiteY2-32" fmla="*/ 38098 h 352425"/>
              <a:gd name="connsiteX3-33" fmla="*/ 100328 w 352425"/>
              <a:gd name="connsiteY3-34" fmla="*/ 209562 h 352425"/>
              <a:gd name="connsiteX4-35" fmla="*/ 138416 w 352425"/>
              <a:gd name="connsiteY4-36" fmla="*/ 247653 h 352425"/>
              <a:gd name="connsiteX5-37" fmla="*/ 314342 w 352425"/>
              <a:gd name="connsiteY5-38" fmla="*/ 247653 h 352425"/>
              <a:gd name="connsiteX6-39" fmla="*/ 352425 w 352425"/>
              <a:gd name="connsiteY6-40" fmla="*/ 285734 h 352425"/>
              <a:gd name="connsiteX7-41" fmla="*/ 352425 w 352425"/>
              <a:gd name="connsiteY7-42" fmla="*/ 314327 h 352425"/>
              <a:gd name="connsiteX8-43" fmla="*/ 314323 w 352425"/>
              <a:gd name="connsiteY8-44" fmla="*/ 352425 h 352425"/>
              <a:gd name="connsiteX9-45" fmla="*/ 38109 w 352425"/>
              <a:gd name="connsiteY9-46" fmla="*/ 352425 h 352425"/>
              <a:gd name="connsiteX10-47" fmla="*/ 0 w 352425"/>
              <a:gd name="connsiteY10-48" fmla="*/ 314316 h 352425"/>
              <a:gd name="connsiteX11-49" fmla="*/ 0 w 352425"/>
              <a:gd name="connsiteY11-50" fmla="*/ 38113 h 352425"/>
              <a:gd name="connsiteX12-51" fmla="*/ 38113 w 352425"/>
              <a:gd name="connsiteY12-52" fmla="*/ 0 h 352425"/>
              <a:gd name="connsiteX0-53" fmla="*/ 38113 w 352425"/>
              <a:gd name="connsiteY0-54" fmla="*/ 0 h 352425"/>
              <a:gd name="connsiteX1-55" fmla="*/ 62232 w 352425"/>
              <a:gd name="connsiteY1-56" fmla="*/ 0 h 352425"/>
              <a:gd name="connsiteX2-57" fmla="*/ 100328 w 352425"/>
              <a:gd name="connsiteY2-58" fmla="*/ 38098 h 352425"/>
              <a:gd name="connsiteX3-59" fmla="*/ 100328 w 352425"/>
              <a:gd name="connsiteY3-60" fmla="*/ 209562 h 352425"/>
              <a:gd name="connsiteX4-61" fmla="*/ 138416 w 352425"/>
              <a:gd name="connsiteY4-62" fmla="*/ 247653 h 352425"/>
              <a:gd name="connsiteX5-63" fmla="*/ 314342 w 352425"/>
              <a:gd name="connsiteY5-64" fmla="*/ 247653 h 352425"/>
              <a:gd name="connsiteX6-65" fmla="*/ 352425 w 352425"/>
              <a:gd name="connsiteY6-66" fmla="*/ 285734 h 352425"/>
              <a:gd name="connsiteX7-67" fmla="*/ 352425 w 352425"/>
              <a:gd name="connsiteY7-68" fmla="*/ 314327 h 352425"/>
              <a:gd name="connsiteX8-69" fmla="*/ 314323 w 352425"/>
              <a:gd name="connsiteY8-70" fmla="*/ 352425 h 352425"/>
              <a:gd name="connsiteX9-71" fmla="*/ 38109 w 352425"/>
              <a:gd name="connsiteY9-72" fmla="*/ 352425 h 352425"/>
              <a:gd name="connsiteX10-73" fmla="*/ 0 w 352425"/>
              <a:gd name="connsiteY10-74" fmla="*/ 314316 h 352425"/>
              <a:gd name="connsiteX11-75" fmla="*/ 0 w 352425"/>
              <a:gd name="connsiteY11-76" fmla="*/ 38113 h 352425"/>
              <a:gd name="connsiteX12-77" fmla="*/ 38113 w 352425"/>
              <a:gd name="connsiteY12-78" fmla="*/ 0 h 352425"/>
              <a:gd name="connsiteX0-79" fmla="*/ 38113 w 352425"/>
              <a:gd name="connsiteY0-80" fmla="*/ 0 h 352425"/>
              <a:gd name="connsiteX1-81" fmla="*/ 62232 w 352425"/>
              <a:gd name="connsiteY1-82" fmla="*/ 0 h 352425"/>
              <a:gd name="connsiteX2-83" fmla="*/ 100328 w 352425"/>
              <a:gd name="connsiteY2-84" fmla="*/ 38098 h 352425"/>
              <a:gd name="connsiteX3-85" fmla="*/ 100328 w 352425"/>
              <a:gd name="connsiteY3-86" fmla="*/ 209562 h 352425"/>
              <a:gd name="connsiteX4-87" fmla="*/ 138416 w 352425"/>
              <a:gd name="connsiteY4-88" fmla="*/ 247653 h 352425"/>
              <a:gd name="connsiteX5-89" fmla="*/ 314342 w 352425"/>
              <a:gd name="connsiteY5-90" fmla="*/ 247653 h 352425"/>
              <a:gd name="connsiteX6-91" fmla="*/ 352425 w 352425"/>
              <a:gd name="connsiteY6-92" fmla="*/ 285734 h 352425"/>
              <a:gd name="connsiteX7-93" fmla="*/ 352425 w 352425"/>
              <a:gd name="connsiteY7-94" fmla="*/ 314327 h 352425"/>
              <a:gd name="connsiteX8-95" fmla="*/ 314323 w 352425"/>
              <a:gd name="connsiteY8-96" fmla="*/ 352425 h 352425"/>
              <a:gd name="connsiteX9-97" fmla="*/ 38109 w 352425"/>
              <a:gd name="connsiteY9-98" fmla="*/ 352425 h 352425"/>
              <a:gd name="connsiteX10-99" fmla="*/ 0 w 352425"/>
              <a:gd name="connsiteY10-100" fmla="*/ 314316 h 352425"/>
              <a:gd name="connsiteX11-101" fmla="*/ 0 w 352425"/>
              <a:gd name="connsiteY11-102" fmla="*/ 38113 h 352425"/>
              <a:gd name="connsiteX12-103" fmla="*/ 38113 w 352425"/>
              <a:gd name="connsiteY12-104" fmla="*/ 0 h 352425"/>
              <a:gd name="connsiteX0-105" fmla="*/ 38113 w 352425"/>
              <a:gd name="connsiteY0-106" fmla="*/ 0 h 352425"/>
              <a:gd name="connsiteX1-107" fmla="*/ 62232 w 352425"/>
              <a:gd name="connsiteY1-108" fmla="*/ 0 h 352425"/>
              <a:gd name="connsiteX2-109" fmla="*/ 100328 w 352425"/>
              <a:gd name="connsiteY2-110" fmla="*/ 38098 h 352425"/>
              <a:gd name="connsiteX3-111" fmla="*/ 100328 w 352425"/>
              <a:gd name="connsiteY3-112" fmla="*/ 209562 h 352425"/>
              <a:gd name="connsiteX4-113" fmla="*/ 138416 w 352425"/>
              <a:gd name="connsiteY4-114" fmla="*/ 247653 h 352425"/>
              <a:gd name="connsiteX5-115" fmla="*/ 314342 w 352425"/>
              <a:gd name="connsiteY5-116" fmla="*/ 247653 h 352425"/>
              <a:gd name="connsiteX6-117" fmla="*/ 352425 w 352425"/>
              <a:gd name="connsiteY6-118" fmla="*/ 285734 h 352425"/>
              <a:gd name="connsiteX7-119" fmla="*/ 352425 w 352425"/>
              <a:gd name="connsiteY7-120" fmla="*/ 314327 h 352425"/>
              <a:gd name="connsiteX8-121" fmla="*/ 314323 w 352425"/>
              <a:gd name="connsiteY8-122" fmla="*/ 352425 h 352425"/>
              <a:gd name="connsiteX9-123" fmla="*/ 38109 w 352425"/>
              <a:gd name="connsiteY9-124" fmla="*/ 352425 h 352425"/>
              <a:gd name="connsiteX10-125" fmla="*/ 0 w 352425"/>
              <a:gd name="connsiteY10-126" fmla="*/ 314316 h 352425"/>
              <a:gd name="connsiteX11-127" fmla="*/ 0 w 352425"/>
              <a:gd name="connsiteY11-128" fmla="*/ 38113 h 352425"/>
              <a:gd name="connsiteX12-129" fmla="*/ 38113 w 352425"/>
              <a:gd name="connsiteY12-130" fmla="*/ 0 h 352425"/>
              <a:gd name="connsiteX0-131" fmla="*/ 38113 w 352425"/>
              <a:gd name="connsiteY0-132" fmla="*/ 0 h 352425"/>
              <a:gd name="connsiteX1-133" fmla="*/ 62232 w 352425"/>
              <a:gd name="connsiteY1-134" fmla="*/ 0 h 352425"/>
              <a:gd name="connsiteX2-135" fmla="*/ 100328 w 352425"/>
              <a:gd name="connsiteY2-136" fmla="*/ 38098 h 352425"/>
              <a:gd name="connsiteX3-137" fmla="*/ 100328 w 352425"/>
              <a:gd name="connsiteY3-138" fmla="*/ 209562 h 352425"/>
              <a:gd name="connsiteX4-139" fmla="*/ 138416 w 352425"/>
              <a:gd name="connsiteY4-140" fmla="*/ 247653 h 352425"/>
              <a:gd name="connsiteX5-141" fmla="*/ 314342 w 352425"/>
              <a:gd name="connsiteY5-142" fmla="*/ 247653 h 352425"/>
              <a:gd name="connsiteX6-143" fmla="*/ 352425 w 352425"/>
              <a:gd name="connsiteY6-144" fmla="*/ 285734 h 352425"/>
              <a:gd name="connsiteX7-145" fmla="*/ 352425 w 352425"/>
              <a:gd name="connsiteY7-146" fmla="*/ 314327 h 352425"/>
              <a:gd name="connsiteX8-147" fmla="*/ 314323 w 352425"/>
              <a:gd name="connsiteY8-148" fmla="*/ 352425 h 352425"/>
              <a:gd name="connsiteX9-149" fmla="*/ 38109 w 352425"/>
              <a:gd name="connsiteY9-150" fmla="*/ 352425 h 352425"/>
              <a:gd name="connsiteX10-151" fmla="*/ 0 w 352425"/>
              <a:gd name="connsiteY10-152" fmla="*/ 314316 h 352425"/>
              <a:gd name="connsiteX11-153" fmla="*/ 0 w 352425"/>
              <a:gd name="connsiteY11-154" fmla="*/ 38113 h 352425"/>
              <a:gd name="connsiteX12-155" fmla="*/ 38113 w 352425"/>
              <a:gd name="connsiteY12-156" fmla="*/ 0 h 352425"/>
              <a:gd name="connsiteX0-157" fmla="*/ 38113 w 352425"/>
              <a:gd name="connsiteY0-158" fmla="*/ 0 h 352425"/>
              <a:gd name="connsiteX1-159" fmla="*/ 62232 w 352425"/>
              <a:gd name="connsiteY1-160" fmla="*/ 0 h 352425"/>
              <a:gd name="connsiteX2-161" fmla="*/ 100328 w 352425"/>
              <a:gd name="connsiteY2-162" fmla="*/ 38098 h 352425"/>
              <a:gd name="connsiteX3-163" fmla="*/ 100328 w 352425"/>
              <a:gd name="connsiteY3-164" fmla="*/ 209562 h 352425"/>
              <a:gd name="connsiteX4-165" fmla="*/ 138416 w 352425"/>
              <a:gd name="connsiteY4-166" fmla="*/ 247653 h 352425"/>
              <a:gd name="connsiteX5-167" fmla="*/ 314342 w 352425"/>
              <a:gd name="connsiteY5-168" fmla="*/ 247653 h 352425"/>
              <a:gd name="connsiteX6-169" fmla="*/ 352425 w 352425"/>
              <a:gd name="connsiteY6-170" fmla="*/ 285734 h 352425"/>
              <a:gd name="connsiteX7-171" fmla="*/ 352425 w 352425"/>
              <a:gd name="connsiteY7-172" fmla="*/ 314327 h 352425"/>
              <a:gd name="connsiteX8-173" fmla="*/ 314323 w 352425"/>
              <a:gd name="connsiteY8-174" fmla="*/ 352425 h 352425"/>
              <a:gd name="connsiteX9-175" fmla="*/ 38109 w 352425"/>
              <a:gd name="connsiteY9-176" fmla="*/ 352425 h 352425"/>
              <a:gd name="connsiteX10-177" fmla="*/ 0 w 352425"/>
              <a:gd name="connsiteY10-178" fmla="*/ 314316 h 352425"/>
              <a:gd name="connsiteX11-179" fmla="*/ 0 w 352425"/>
              <a:gd name="connsiteY11-180" fmla="*/ 38113 h 352425"/>
              <a:gd name="connsiteX12-181" fmla="*/ 38113 w 352425"/>
              <a:gd name="connsiteY12-182" fmla="*/ 0 h 352425"/>
              <a:gd name="connsiteX0-183" fmla="*/ 38113 w 352425"/>
              <a:gd name="connsiteY0-184" fmla="*/ 0 h 352425"/>
              <a:gd name="connsiteX1-185" fmla="*/ 62232 w 352425"/>
              <a:gd name="connsiteY1-186" fmla="*/ 0 h 352425"/>
              <a:gd name="connsiteX2-187" fmla="*/ 100328 w 352425"/>
              <a:gd name="connsiteY2-188" fmla="*/ 38098 h 352425"/>
              <a:gd name="connsiteX3-189" fmla="*/ 100328 w 352425"/>
              <a:gd name="connsiteY3-190" fmla="*/ 209562 h 352425"/>
              <a:gd name="connsiteX4-191" fmla="*/ 138416 w 352425"/>
              <a:gd name="connsiteY4-192" fmla="*/ 247653 h 352425"/>
              <a:gd name="connsiteX5-193" fmla="*/ 314342 w 352425"/>
              <a:gd name="connsiteY5-194" fmla="*/ 247653 h 352425"/>
              <a:gd name="connsiteX6-195" fmla="*/ 352425 w 352425"/>
              <a:gd name="connsiteY6-196" fmla="*/ 285734 h 352425"/>
              <a:gd name="connsiteX7-197" fmla="*/ 352425 w 352425"/>
              <a:gd name="connsiteY7-198" fmla="*/ 314327 h 352425"/>
              <a:gd name="connsiteX8-199" fmla="*/ 314323 w 352425"/>
              <a:gd name="connsiteY8-200" fmla="*/ 352425 h 352425"/>
              <a:gd name="connsiteX9-201" fmla="*/ 38109 w 352425"/>
              <a:gd name="connsiteY9-202" fmla="*/ 352425 h 352425"/>
              <a:gd name="connsiteX10-203" fmla="*/ 0 w 352425"/>
              <a:gd name="connsiteY10-204" fmla="*/ 314316 h 352425"/>
              <a:gd name="connsiteX11-205" fmla="*/ 0 w 352425"/>
              <a:gd name="connsiteY11-206" fmla="*/ 38113 h 352425"/>
              <a:gd name="connsiteX12-207" fmla="*/ 38113 w 352425"/>
              <a:gd name="connsiteY12-208" fmla="*/ 0 h 352425"/>
              <a:gd name="connsiteX0-209" fmla="*/ 38113 w 352425"/>
              <a:gd name="connsiteY0-210" fmla="*/ 0 h 352425"/>
              <a:gd name="connsiteX1-211" fmla="*/ 62232 w 352425"/>
              <a:gd name="connsiteY1-212" fmla="*/ 0 h 352425"/>
              <a:gd name="connsiteX2-213" fmla="*/ 100328 w 352425"/>
              <a:gd name="connsiteY2-214" fmla="*/ 38098 h 352425"/>
              <a:gd name="connsiteX3-215" fmla="*/ 100328 w 352425"/>
              <a:gd name="connsiteY3-216" fmla="*/ 209562 h 352425"/>
              <a:gd name="connsiteX4-217" fmla="*/ 138416 w 352425"/>
              <a:gd name="connsiteY4-218" fmla="*/ 247653 h 352425"/>
              <a:gd name="connsiteX5-219" fmla="*/ 314342 w 352425"/>
              <a:gd name="connsiteY5-220" fmla="*/ 247653 h 352425"/>
              <a:gd name="connsiteX6-221" fmla="*/ 352425 w 352425"/>
              <a:gd name="connsiteY6-222" fmla="*/ 285734 h 352425"/>
              <a:gd name="connsiteX7-223" fmla="*/ 352425 w 352425"/>
              <a:gd name="connsiteY7-224" fmla="*/ 314327 h 352425"/>
              <a:gd name="connsiteX8-225" fmla="*/ 314323 w 352425"/>
              <a:gd name="connsiteY8-226" fmla="*/ 352425 h 352425"/>
              <a:gd name="connsiteX9-227" fmla="*/ 38109 w 352425"/>
              <a:gd name="connsiteY9-228" fmla="*/ 352425 h 352425"/>
              <a:gd name="connsiteX10-229" fmla="*/ 0 w 352425"/>
              <a:gd name="connsiteY10-230" fmla="*/ 314316 h 352425"/>
              <a:gd name="connsiteX11-231" fmla="*/ 0 w 352425"/>
              <a:gd name="connsiteY11-232" fmla="*/ 38113 h 352425"/>
              <a:gd name="connsiteX12-233" fmla="*/ 38113 w 352425"/>
              <a:gd name="connsiteY12-234" fmla="*/ 0 h 352425"/>
              <a:gd name="connsiteX0-235" fmla="*/ 38113 w 352425"/>
              <a:gd name="connsiteY0-236" fmla="*/ 0 h 352425"/>
              <a:gd name="connsiteX1-237" fmla="*/ 62232 w 352425"/>
              <a:gd name="connsiteY1-238" fmla="*/ 0 h 352425"/>
              <a:gd name="connsiteX2-239" fmla="*/ 100328 w 352425"/>
              <a:gd name="connsiteY2-240" fmla="*/ 38098 h 352425"/>
              <a:gd name="connsiteX3-241" fmla="*/ 100328 w 352425"/>
              <a:gd name="connsiteY3-242" fmla="*/ 209562 h 352425"/>
              <a:gd name="connsiteX4-243" fmla="*/ 138416 w 352425"/>
              <a:gd name="connsiteY4-244" fmla="*/ 247653 h 352425"/>
              <a:gd name="connsiteX5-245" fmla="*/ 314342 w 352425"/>
              <a:gd name="connsiteY5-246" fmla="*/ 247653 h 352425"/>
              <a:gd name="connsiteX6-247" fmla="*/ 352425 w 352425"/>
              <a:gd name="connsiteY6-248" fmla="*/ 285734 h 352425"/>
              <a:gd name="connsiteX7-249" fmla="*/ 352425 w 352425"/>
              <a:gd name="connsiteY7-250" fmla="*/ 314327 h 352425"/>
              <a:gd name="connsiteX8-251" fmla="*/ 314323 w 352425"/>
              <a:gd name="connsiteY8-252" fmla="*/ 352425 h 352425"/>
              <a:gd name="connsiteX9-253" fmla="*/ 38109 w 352425"/>
              <a:gd name="connsiteY9-254" fmla="*/ 352425 h 352425"/>
              <a:gd name="connsiteX10-255" fmla="*/ 0 w 352425"/>
              <a:gd name="connsiteY10-256" fmla="*/ 314316 h 352425"/>
              <a:gd name="connsiteX11-257" fmla="*/ 0 w 352425"/>
              <a:gd name="connsiteY11-258" fmla="*/ 38113 h 352425"/>
              <a:gd name="connsiteX12-259" fmla="*/ 38113 w 352425"/>
              <a:gd name="connsiteY12-260" fmla="*/ 0 h 352425"/>
              <a:gd name="connsiteX0-261" fmla="*/ 38113 w 352425"/>
              <a:gd name="connsiteY0-262" fmla="*/ 0 h 352425"/>
              <a:gd name="connsiteX1-263" fmla="*/ 62232 w 352425"/>
              <a:gd name="connsiteY1-264" fmla="*/ 0 h 352425"/>
              <a:gd name="connsiteX2-265" fmla="*/ 100328 w 352425"/>
              <a:gd name="connsiteY2-266" fmla="*/ 38098 h 352425"/>
              <a:gd name="connsiteX3-267" fmla="*/ 100328 w 352425"/>
              <a:gd name="connsiteY3-268" fmla="*/ 209562 h 352425"/>
              <a:gd name="connsiteX4-269" fmla="*/ 138416 w 352425"/>
              <a:gd name="connsiteY4-270" fmla="*/ 247653 h 352425"/>
              <a:gd name="connsiteX5-271" fmla="*/ 314342 w 352425"/>
              <a:gd name="connsiteY5-272" fmla="*/ 247653 h 352425"/>
              <a:gd name="connsiteX6-273" fmla="*/ 352425 w 352425"/>
              <a:gd name="connsiteY6-274" fmla="*/ 285734 h 352425"/>
              <a:gd name="connsiteX7-275" fmla="*/ 352425 w 352425"/>
              <a:gd name="connsiteY7-276" fmla="*/ 314327 h 352425"/>
              <a:gd name="connsiteX8-277" fmla="*/ 314323 w 352425"/>
              <a:gd name="connsiteY8-278" fmla="*/ 352425 h 352425"/>
              <a:gd name="connsiteX9-279" fmla="*/ 38109 w 352425"/>
              <a:gd name="connsiteY9-280" fmla="*/ 352425 h 352425"/>
              <a:gd name="connsiteX10-281" fmla="*/ 0 w 352425"/>
              <a:gd name="connsiteY10-282" fmla="*/ 314316 h 352425"/>
              <a:gd name="connsiteX11-283" fmla="*/ 0 w 352425"/>
              <a:gd name="connsiteY11-284" fmla="*/ 38113 h 352425"/>
              <a:gd name="connsiteX12-285" fmla="*/ 38113 w 352425"/>
              <a:gd name="connsiteY12-286" fmla="*/ 0 h 352425"/>
              <a:gd name="connsiteX0-287" fmla="*/ 38113 w 352425"/>
              <a:gd name="connsiteY0-288" fmla="*/ 0 h 352425"/>
              <a:gd name="connsiteX1-289" fmla="*/ 62232 w 352425"/>
              <a:gd name="connsiteY1-290" fmla="*/ 0 h 352425"/>
              <a:gd name="connsiteX2-291" fmla="*/ 100328 w 352425"/>
              <a:gd name="connsiteY2-292" fmla="*/ 38098 h 352425"/>
              <a:gd name="connsiteX3-293" fmla="*/ 100328 w 352425"/>
              <a:gd name="connsiteY3-294" fmla="*/ 209562 h 352425"/>
              <a:gd name="connsiteX4-295" fmla="*/ 138416 w 352425"/>
              <a:gd name="connsiteY4-296" fmla="*/ 247653 h 352425"/>
              <a:gd name="connsiteX5-297" fmla="*/ 314342 w 352425"/>
              <a:gd name="connsiteY5-298" fmla="*/ 247653 h 352425"/>
              <a:gd name="connsiteX6-299" fmla="*/ 352425 w 352425"/>
              <a:gd name="connsiteY6-300" fmla="*/ 285734 h 352425"/>
              <a:gd name="connsiteX7-301" fmla="*/ 352425 w 352425"/>
              <a:gd name="connsiteY7-302" fmla="*/ 314327 h 352425"/>
              <a:gd name="connsiteX8-303" fmla="*/ 314323 w 352425"/>
              <a:gd name="connsiteY8-304" fmla="*/ 352425 h 352425"/>
              <a:gd name="connsiteX9-305" fmla="*/ 38109 w 352425"/>
              <a:gd name="connsiteY9-306" fmla="*/ 352425 h 352425"/>
              <a:gd name="connsiteX10-307" fmla="*/ 0 w 352425"/>
              <a:gd name="connsiteY10-308" fmla="*/ 314316 h 352425"/>
              <a:gd name="connsiteX11-309" fmla="*/ 0 w 352425"/>
              <a:gd name="connsiteY11-310" fmla="*/ 38113 h 352425"/>
              <a:gd name="connsiteX12-311" fmla="*/ 38113 w 352425"/>
              <a:gd name="connsiteY12-312" fmla="*/ 0 h 352425"/>
              <a:gd name="connsiteX0-313" fmla="*/ 38113 w 352425"/>
              <a:gd name="connsiteY0-314" fmla="*/ 0 h 352425"/>
              <a:gd name="connsiteX1-315" fmla="*/ 62232 w 352425"/>
              <a:gd name="connsiteY1-316" fmla="*/ 0 h 352425"/>
              <a:gd name="connsiteX2-317" fmla="*/ 100328 w 352425"/>
              <a:gd name="connsiteY2-318" fmla="*/ 38098 h 352425"/>
              <a:gd name="connsiteX3-319" fmla="*/ 100328 w 352425"/>
              <a:gd name="connsiteY3-320" fmla="*/ 209562 h 352425"/>
              <a:gd name="connsiteX4-321" fmla="*/ 138416 w 352425"/>
              <a:gd name="connsiteY4-322" fmla="*/ 247653 h 352425"/>
              <a:gd name="connsiteX5-323" fmla="*/ 314342 w 352425"/>
              <a:gd name="connsiteY5-324" fmla="*/ 247653 h 352425"/>
              <a:gd name="connsiteX6-325" fmla="*/ 352425 w 352425"/>
              <a:gd name="connsiteY6-326" fmla="*/ 285734 h 352425"/>
              <a:gd name="connsiteX7-327" fmla="*/ 352425 w 352425"/>
              <a:gd name="connsiteY7-328" fmla="*/ 314327 h 352425"/>
              <a:gd name="connsiteX8-329" fmla="*/ 314323 w 352425"/>
              <a:gd name="connsiteY8-330" fmla="*/ 352425 h 352425"/>
              <a:gd name="connsiteX9-331" fmla="*/ 38109 w 352425"/>
              <a:gd name="connsiteY9-332" fmla="*/ 352425 h 352425"/>
              <a:gd name="connsiteX10-333" fmla="*/ 0 w 352425"/>
              <a:gd name="connsiteY10-334" fmla="*/ 314316 h 352425"/>
              <a:gd name="connsiteX11-335" fmla="*/ 0 w 352425"/>
              <a:gd name="connsiteY11-336" fmla="*/ 38113 h 352425"/>
              <a:gd name="connsiteX12-337" fmla="*/ 38113 w 352425"/>
              <a:gd name="connsiteY12-338" fmla="*/ 0 h 352425"/>
              <a:gd name="connsiteX0-339" fmla="*/ 38113 w 352425"/>
              <a:gd name="connsiteY0-340" fmla="*/ 0 h 352425"/>
              <a:gd name="connsiteX1-341" fmla="*/ 62232 w 352425"/>
              <a:gd name="connsiteY1-342" fmla="*/ 0 h 352425"/>
              <a:gd name="connsiteX2-343" fmla="*/ 100328 w 352425"/>
              <a:gd name="connsiteY2-344" fmla="*/ 38098 h 352425"/>
              <a:gd name="connsiteX3-345" fmla="*/ 100328 w 352425"/>
              <a:gd name="connsiteY3-346" fmla="*/ 209562 h 352425"/>
              <a:gd name="connsiteX4-347" fmla="*/ 138416 w 352425"/>
              <a:gd name="connsiteY4-348" fmla="*/ 247653 h 352425"/>
              <a:gd name="connsiteX5-349" fmla="*/ 314342 w 352425"/>
              <a:gd name="connsiteY5-350" fmla="*/ 247653 h 352425"/>
              <a:gd name="connsiteX6-351" fmla="*/ 352425 w 352425"/>
              <a:gd name="connsiteY6-352" fmla="*/ 285734 h 352425"/>
              <a:gd name="connsiteX7-353" fmla="*/ 352425 w 352425"/>
              <a:gd name="connsiteY7-354" fmla="*/ 314327 h 352425"/>
              <a:gd name="connsiteX8-355" fmla="*/ 314323 w 352425"/>
              <a:gd name="connsiteY8-356" fmla="*/ 352425 h 352425"/>
              <a:gd name="connsiteX9-357" fmla="*/ 38109 w 352425"/>
              <a:gd name="connsiteY9-358" fmla="*/ 352425 h 352425"/>
              <a:gd name="connsiteX10-359" fmla="*/ 0 w 352425"/>
              <a:gd name="connsiteY10-360" fmla="*/ 314316 h 352425"/>
              <a:gd name="connsiteX11-361" fmla="*/ 0 w 352425"/>
              <a:gd name="connsiteY11-362" fmla="*/ 38113 h 352425"/>
              <a:gd name="connsiteX12-363" fmla="*/ 38113 w 352425"/>
              <a:gd name="connsiteY12-364" fmla="*/ 0 h 352425"/>
              <a:gd name="connsiteX0-365" fmla="*/ 38113 w 352425"/>
              <a:gd name="connsiteY0-366" fmla="*/ 0 h 352425"/>
              <a:gd name="connsiteX1-367" fmla="*/ 62232 w 352425"/>
              <a:gd name="connsiteY1-368" fmla="*/ 0 h 352425"/>
              <a:gd name="connsiteX2-369" fmla="*/ 100328 w 352425"/>
              <a:gd name="connsiteY2-370" fmla="*/ 38098 h 352425"/>
              <a:gd name="connsiteX3-371" fmla="*/ 100328 w 352425"/>
              <a:gd name="connsiteY3-372" fmla="*/ 209562 h 352425"/>
              <a:gd name="connsiteX4-373" fmla="*/ 138416 w 352425"/>
              <a:gd name="connsiteY4-374" fmla="*/ 247653 h 352425"/>
              <a:gd name="connsiteX5-375" fmla="*/ 314342 w 352425"/>
              <a:gd name="connsiteY5-376" fmla="*/ 247653 h 352425"/>
              <a:gd name="connsiteX6-377" fmla="*/ 352425 w 352425"/>
              <a:gd name="connsiteY6-378" fmla="*/ 285734 h 352425"/>
              <a:gd name="connsiteX7-379" fmla="*/ 352425 w 352425"/>
              <a:gd name="connsiteY7-380" fmla="*/ 314327 h 352425"/>
              <a:gd name="connsiteX8-381" fmla="*/ 314323 w 352425"/>
              <a:gd name="connsiteY8-382" fmla="*/ 352425 h 352425"/>
              <a:gd name="connsiteX9-383" fmla="*/ 38109 w 352425"/>
              <a:gd name="connsiteY9-384" fmla="*/ 352425 h 352425"/>
              <a:gd name="connsiteX10-385" fmla="*/ 0 w 352425"/>
              <a:gd name="connsiteY10-386" fmla="*/ 314316 h 352425"/>
              <a:gd name="connsiteX11-387" fmla="*/ 0 w 352425"/>
              <a:gd name="connsiteY11-388" fmla="*/ 38113 h 352425"/>
              <a:gd name="connsiteX12-389" fmla="*/ 38113 w 352425"/>
              <a:gd name="connsiteY12-390" fmla="*/ 0 h 352425"/>
              <a:gd name="connsiteX0-391" fmla="*/ 38113 w 352425"/>
              <a:gd name="connsiteY0-392" fmla="*/ 0 h 352425"/>
              <a:gd name="connsiteX1-393" fmla="*/ 62232 w 352425"/>
              <a:gd name="connsiteY1-394" fmla="*/ 0 h 352425"/>
              <a:gd name="connsiteX2-395" fmla="*/ 100328 w 352425"/>
              <a:gd name="connsiteY2-396" fmla="*/ 38098 h 352425"/>
              <a:gd name="connsiteX3-397" fmla="*/ 100328 w 352425"/>
              <a:gd name="connsiteY3-398" fmla="*/ 209562 h 352425"/>
              <a:gd name="connsiteX4-399" fmla="*/ 138416 w 352425"/>
              <a:gd name="connsiteY4-400" fmla="*/ 247653 h 352425"/>
              <a:gd name="connsiteX5-401" fmla="*/ 314342 w 352425"/>
              <a:gd name="connsiteY5-402" fmla="*/ 247653 h 352425"/>
              <a:gd name="connsiteX6-403" fmla="*/ 352425 w 352425"/>
              <a:gd name="connsiteY6-404" fmla="*/ 285734 h 352425"/>
              <a:gd name="connsiteX7-405" fmla="*/ 352425 w 352425"/>
              <a:gd name="connsiteY7-406" fmla="*/ 314327 h 352425"/>
              <a:gd name="connsiteX8-407" fmla="*/ 314323 w 352425"/>
              <a:gd name="connsiteY8-408" fmla="*/ 352425 h 352425"/>
              <a:gd name="connsiteX9-409" fmla="*/ 38109 w 352425"/>
              <a:gd name="connsiteY9-410" fmla="*/ 352425 h 352425"/>
              <a:gd name="connsiteX10-411" fmla="*/ 0 w 352425"/>
              <a:gd name="connsiteY10-412" fmla="*/ 314316 h 352425"/>
              <a:gd name="connsiteX11-413" fmla="*/ 0 w 352425"/>
              <a:gd name="connsiteY11-414" fmla="*/ 38113 h 352425"/>
              <a:gd name="connsiteX12-415" fmla="*/ 38113 w 352425"/>
              <a:gd name="connsiteY12-416" fmla="*/ 0 h 352425"/>
              <a:gd name="connsiteX0-417" fmla="*/ 38113 w 352425"/>
              <a:gd name="connsiteY0-418" fmla="*/ 0 h 352425"/>
              <a:gd name="connsiteX1-419" fmla="*/ 62232 w 352425"/>
              <a:gd name="connsiteY1-420" fmla="*/ 0 h 352425"/>
              <a:gd name="connsiteX2-421" fmla="*/ 100328 w 352425"/>
              <a:gd name="connsiteY2-422" fmla="*/ 38098 h 352425"/>
              <a:gd name="connsiteX3-423" fmla="*/ 100328 w 352425"/>
              <a:gd name="connsiteY3-424" fmla="*/ 209562 h 352425"/>
              <a:gd name="connsiteX4-425" fmla="*/ 138416 w 352425"/>
              <a:gd name="connsiteY4-426" fmla="*/ 247653 h 352425"/>
              <a:gd name="connsiteX5-427" fmla="*/ 314342 w 352425"/>
              <a:gd name="connsiteY5-428" fmla="*/ 247653 h 352425"/>
              <a:gd name="connsiteX6-429" fmla="*/ 352425 w 352425"/>
              <a:gd name="connsiteY6-430" fmla="*/ 285734 h 352425"/>
              <a:gd name="connsiteX7-431" fmla="*/ 352425 w 352425"/>
              <a:gd name="connsiteY7-432" fmla="*/ 314327 h 352425"/>
              <a:gd name="connsiteX8-433" fmla="*/ 314323 w 352425"/>
              <a:gd name="connsiteY8-434" fmla="*/ 352425 h 352425"/>
              <a:gd name="connsiteX9-435" fmla="*/ 38109 w 352425"/>
              <a:gd name="connsiteY9-436" fmla="*/ 352425 h 352425"/>
              <a:gd name="connsiteX10-437" fmla="*/ 0 w 352425"/>
              <a:gd name="connsiteY10-438" fmla="*/ 314316 h 352425"/>
              <a:gd name="connsiteX11-439" fmla="*/ 0 w 352425"/>
              <a:gd name="connsiteY11-440" fmla="*/ 38113 h 352425"/>
              <a:gd name="connsiteX12-441" fmla="*/ 38113 w 352425"/>
              <a:gd name="connsiteY12-442" fmla="*/ 0 h 352425"/>
              <a:gd name="connsiteX0-443" fmla="*/ 38113 w 352425"/>
              <a:gd name="connsiteY0-444" fmla="*/ 0 h 352425"/>
              <a:gd name="connsiteX1-445" fmla="*/ 62232 w 352425"/>
              <a:gd name="connsiteY1-446" fmla="*/ 0 h 352425"/>
              <a:gd name="connsiteX2-447" fmla="*/ 100328 w 352425"/>
              <a:gd name="connsiteY2-448" fmla="*/ 38098 h 352425"/>
              <a:gd name="connsiteX3-449" fmla="*/ 100328 w 352425"/>
              <a:gd name="connsiteY3-450" fmla="*/ 209562 h 352425"/>
              <a:gd name="connsiteX4-451" fmla="*/ 138416 w 352425"/>
              <a:gd name="connsiteY4-452" fmla="*/ 247653 h 352425"/>
              <a:gd name="connsiteX5-453" fmla="*/ 314342 w 352425"/>
              <a:gd name="connsiteY5-454" fmla="*/ 247653 h 352425"/>
              <a:gd name="connsiteX6-455" fmla="*/ 352425 w 352425"/>
              <a:gd name="connsiteY6-456" fmla="*/ 285734 h 352425"/>
              <a:gd name="connsiteX7-457" fmla="*/ 352425 w 352425"/>
              <a:gd name="connsiteY7-458" fmla="*/ 314327 h 352425"/>
              <a:gd name="connsiteX8-459" fmla="*/ 314323 w 352425"/>
              <a:gd name="connsiteY8-460" fmla="*/ 352425 h 352425"/>
              <a:gd name="connsiteX9-461" fmla="*/ 38109 w 352425"/>
              <a:gd name="connsiteY9-462" fmla="*/ 352425 h 352425"/>
              <a:gd name="connsiteX10-463" fmla="*/ 0 w 352425"/>
              <a:gd name="connsiteY10-464" fmla="*/ 314316 h 352425"/>
              <a:gd name="connsiteX11-465" fmla="*/ 0 w 352425"/>
              <a:gd name="connsiteY11-466" fmla="*/ 38113 h 352425"/>
              <a:gd name="connsiteX12-467" fmla="*/ 38113 w 352425"/>
              <a:gd name="connsiteY12-468" fmla="*/ 0 h 352425"/>
              <a:gd name="connsiteX0-469" fmla="*/ 38113 w 352425"/>
              <a:gd name="connsiteY0-470" fmla="*/ 0 h 352425"/>
              <a:gd name="connsiteX1-471" fmla="*/ 62232 w 352425"/>
              <a:gd name="connsiteY1-472" fmla="*/ 0 h 352425"/>
              <a:gd name="connsiteX2-473" fmla="*/ 100328 w 352425"/>
              <a:gd name="connsiteY2-474" fmla="*/ 38098 h 352425"/>
              <a:gd name="connsiteX3-475" fmla="*/ 100328 w 352425"/>
              <a:gd name="connsiteY3-476" fmla="*/ 209562 h 352425"/>
              <a:gd name="connsiteX4-477" fmla="*/ 138416 w 352425"/>
              <a:gd name="connsiteY4-478" fmla="*/ 247653 h 352425"/>
              <a:gd name="connsiteX5-479" fmla="*/ 314342 w 352425"/>
              <a:gd name="connsiteY5-480" fmla="*/ 247653 h 352425"/>
              <a:gd name="connsiteX6-481" fmla="*/ 352425 w 352425"/>
              <a:gd name="connsiteY6-482" fmla="*/ 285734 h 352425"/>
              <a:gd name="connsiteX7-483" fmla="*/ 352425 w 352425"/>
              <a:gd name="connsiteY7-484" fmla="*/ 314327 h 352425"/>
              <a:gd name="connsiteX8-485" fmla="*/ 314323 w 352425"/>
              <a:gd name="connsiteY8-486" fmla="*/ 352425 h 352425"/>
              <a:gd name="connsiteX9-487" fmla="*/ 38109 w 352425"/>
              <a:gd name="connsiteY9-488" fmla="*/ 352425 h 352425"/>
              <a:gd name="connsiteX10-489" fmla="*/ 0 w 352425"/>
              <a:gd name="connsiteY10-490" fmla="*/ 314316 h 352425"/>
              <a:gd name="connsiteX11-491" fmla="*/ 0 w 352425"/>
              <a:gd name="connsiteY11-492" fmla="*/ 38113 h 352425"/>
              <a:gd name="connsiteX12-493" fmla="*/ 38113 w 352425"/>
              <a:gd name="connsiteY12-494" fmla="*/ 0 h 352425"/>
              <a:gd name="connsiteX0-495" fmla="*/ 38113 w 352425"/>
              <a:gd name="connsiteY0-496" fmla="*/ 0 h 352425"/>
              <a:gd name="connsiteX1-497" fmla="*/ 62232 w 352425"/>
              <a:gd name="connsiteY1-498" fmla="*/ 0 h 352425"/>
              <a:gd name="connsiteX2-499" fmla="*/ 100328 w 352425"/>
              <a:gd name="connsiteY2-500" fmla="*/ 38098 h 352425"/>
              <a:gd name="connsiteX3-501" fmla="*/ 100328 w 352425"/>
              <a:gd name="connsiteY3-502" fmla="*/ 209562 h 352425"/>
              <a:gd name="connsiteX4-503" fmla="*/ 138416 w 352425"/>
              <a:gd name="connsiteY4-504" fmla="*/ 247653 h 352425"/>
              <a:gd name="connsiteX5-505" fmla="*/ 314342 w 352425"/>
              <a:gd name="connsiteY5-506" fmla="*/ 247653 h 352425"/>
              <a:gd name="connsiteX6-507" fmla="*/ 352425 w 352425"/>
              <a:gd name="connsiteY6-508" fmla="*/ 285734 h 352425"/>
              <a:gd name="connsiteX7-509" fmla="*/ 352425 w 352425"/>
              <a:gd name="connsiteY7-510" fmla="*/ 314327 h 352425"/>
              <a:gd name="connsiteX8-511" fmla="*/ 314323 w 352425"/>
              <a:gd name="connsiteY8-512" fmla="*/ 352425 h 352425"/>
              <a:gd name="connsiteX9-513" fmla="*/ 38109 w 352425"/>
              <a:gd name="connsiteY9-514" fmla="*/ 352425 h 352425"/>
              <a:gd name="connsiteX10-515" fmla="*/ 0 w 352425"/>
              <a:gd name="connsiteY10-516" fmla="*/ 314316 h 352425"/>
              <a:gd name="connsiteX11-517" fmla="*/ 0 w 352425"/>
              <a:gd name="connsiteY11-518" fmla="*/ 38113 h 352425"/>
              <a:gd name="connsiteX12-519" fmla="*/ 38113 w 352425"/>
              <a:gd name="connsiteY12-520" fmla="*/ 0 h 352425"/>
              <a:gd name="connsiteX0-521" fmla="*/ 38113 w 352425"/>
              <a:gd name="connsiteY0-522" fmla="*/ 0 h 352425"/>
              <a:gd name="connsiteX1-523" fmla="*/ 62232 w 352425"/>
              <a:gd name="connsiteY1-524" fmla="*/ 0 h 352425"/>
              <a:gd name="connsiteX2-525" fmla="*/ 100328 w 352425"/>
              <a:gd name="connsiteY2-526" fmla="*/ 38098 h 352425"/>
              <a:gd name="connsiteX3-527" fmla="*/ 100328 w 352425"/>
              <a:gd name="connsiteY3-528" fmla="*/ 209562 h 352425"/>
              <a:gd name="connsiteX4-529" fmla="*/ 138416 w 352425"/>
              <a:gd name="connsiteY4-530" fmla="*/ 247653 h 352425"/>
              <a:gd name="connsiteX5-531" fmla="*/ 314342 w 352425"/>
              <a:gd name="connsiteY5-532" fmla="*/ 247653 h 352425"/>
              <a:gd name="connsiteX6-533" fmla="*/ 352425 w 352425"/>
              <a:gd name="connsiteY6-534" fmla="*/ 285734 h 352425"/>
              <a:gd name="connsiteX7-535" fmla="*/ 352425 w 352425"/>
              <a:gd name="connsiteY7-536" fmla="*/ 314327 h 352425"/>
              <a:gd name="connsiteX8-537" fmla="*/ 314323 w 352425"/>
              <a:gd name="connsiteY8-538" fmla="*/ 352425 h 352425"/>
              <a:gd name="connsiteX9-539" fmla="*/ 38109 w 352425"/>
              <a:gd name="connsiteY9-540" fmla="*/ 352425 h 352425"/>
              <a:gd name="connsiteX10-541" fmla="*/ 0 w 352425"/>
              <a:gd name="connsiteY10-542" fmla="*/ 314316 h 352425"/>
              <a:gd name="connsiteX11-543" fmla="*/ 0 w 352425"/>
              <a:gd name="connsiteY11-544" fmla="*/ 38113 h 352425"/>
              <a:gd name="connsiteX12-545" fmla="*/ 38113 w 352425"/>
              <a:gd name="connsiteY12-546" fmla="*/ 0 h 352425"/>
              <a:gd name="connsiteX0-547" fmla="*/ 38113 w 352425"/>
              <a:gd name="connsiteY0-548" fmla="*/ 0 h 352425"/>
              <a:gd name="connsiteX1-549" fmla="*/ 62232 w 352425"/>
              <a:gd name="connsiteY1-550" fmla="*/ 0 h 352425"/>
              <a:gd name="connsiteX2-551" fmla="*/ 100328 w 352425"/>
              <a:gd name="connsiteY2-552" fmla="*/ 38098 h 352425"/>
              <a:gd name="connsiteX3-553" fmla="*/ 100328 w 352425"/>
              <a:gd name="connsiteY3-554" fmla="*/ 209562 h 352425"/>
              <a:gd name="connsiteX4-555" fmla="*/ 138416 w 352425"/>
              <a:gd name="connsiteY4-556" fmla="*/ 247653 h 352425"/>
              <a:gd name="connsiteX5-557" fmla="*/ 314342 w 352425"/>
              <a:gd name="connsiteY5-558" fmla="*/ 247653 h 352425"/>
              <a:gd name="connsiteX6-559" fmla="*/ 352425 w 352425"/>
              <a:gd name="connsiteY6-560" fmla="*/ 285734 h 352425"/>
              <a:gd name="connsiteX7-561" fmla="*/ 352425 w 352425"/>
              <a:gd name="connsiteY7-562" fmla="*/ 314327 h 352425"/>
              <a:gd name="connsiteX8-563" fmla="*/ 314323 w 352425"/>
              <a:gd name="connsiteY8-564" fmla="*/ 352425 h 352425"/>
              <a:gd name="connsiteX9-565" fmla="*/ 38109 w 352425"/>
              <a:gd name="connsiteY9-566" fmla="*/ 352425 h 352425"/>
              <a:gd name="connsiteX10-567" fmla="*/ 0 w 352425"/>
              <a:gd name="connsiteY10-568" fmla="*/ 314316 h 352425"/>
              <a:gd name="connsiteX11-569" fmla="*/ 0 w 352425"/>
              <a:gd name="connsiteY11-570" fmla="*/ 38113 h 352425"/>
              <a:gd name="connsiteX12-571" fmla="*/ 38113 w 352425"/>
              <a:gd name="connsiteY12-572" fmla="*/ 0 h 35242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Lst>
            <a:rect l="l" t="t" r="r" b="b"/>
            <a:pathLst>
              <a:path w="352425" h="352425">
                <a:moveTo>
                  <a:pt x="38113" y="0"/>
                </a:moveTo>
                <a:cubicBezTo>
                  <a:pt x="38113" y="0"/>
                  <a:pt x="62233" y="1"/>
                  <a:pt x="62232" y="0"/>
                </a:cubicBezTo>
                <a:cubicBezTo>
                  <a:pt x="84551" y="1"/>
                  <a:pt x="100329" y="15781"/>
                  <a:pt x="100328" y="38098"/>
                </a:cubicBezTo>
                <a:cubicBezTo>
                  <a:pt x="100329" y="38099"/>
                  <a:pt x="100329" y="209563"/>
                  <a:pt x="100328" y="209562"/>
                </a:cubicBezTo>
                <a:cubicBezTo>
                  <a:pt x="100329" y="231876"/>
                  <a:pt x="116104" y="247654"/>
                  <a:pt x="138416" y="247653"/>
                </a:cubicBezTo>
                <a:cubicBezTo>
                  <a:pt x="138417" y="247654"/>
                  <a:pt x="314343" y="247654"/>
                  <a:pt x="314342" y="247653"/>
                </a:cubicBezTo>
                <a:cubicBezTo>
                  <a:pt x="336652" y="247654"/>
                  <a:pt x="352426" y="263426"/>
                  <a:pt x="352425" y="285734"/>
                </a:cubicBezTo>
                <a:cubicBezTo>
                  <a:pt x="352426" y="285735"/>
                  <a:pt x="352426" y="314328"/>
                  <a:pt x="352425" y="314327"/>
                </a:cubicBezTo>
                <a:cubicBezTo>
                  <a:pt x="352426" y="336646"/>
                  <a:pt x="336644" y="352426"/>
                  <a:pt x="314323" y="352425"/>
                </a:cubicBezTo>
                <a:cubicBezTo>
                  <a:pt x="314324" y="352426"/>
                  <a:pt x="38110" y="352426"/>
                  <a:pt x="38109" y="352425"/>
                </a:cubicBezTo>
                <a:cubicBezTo>
                  <a:pt x="15787" y="352426"/>
                  <a:pt x="1" y="336640"/>
                  <a:pt x="0" y="314316"/>
                </a:cubicBezTo>
                <a:cubicBezTo>
                  <a:pt x="1" y="314317"/>
                  <a:pt x="1" y="38114"/>
                  <a:pt x="0" y="38113"/>
                </a:cubicBezTo>
                <a:cubicBezTo>
                  <a:pt x="1" y="15790"/>
                  <a:pt x="15788" y="0"/>
                  <a:pt x="38113" y="0"/>
                </a:cubicBezTo>
                <a:close/>
              </a:path>
            </a:pathLst>
          </a:custGeom>
          <a:gradFill>
            <a:gsLst>
              <a:gs pos="88000">
                <a:schemeClr val="accent1"/>
              </a:gs>
              <a:gs pos="0">
                <a:schemeClr val="accent1">
                  <a:lumMod val="25000"/>
                  <a:lumOff val="75000"/>
                </a:schemeClr>
              </a:gs>
            </a:gsLst>
            <a:lin ang="8100000" scaled="1"/>
          </a:gradFill>
          <a:ln>
            <a:noFill/>
          </a:ln>
          <a:effectLst>
            <a:outerShdw blurRad="101600" dist="38100" dir="8100000" algn="tr" rotWithShape="0">
              <a:schemeClr val="accent1">
                <a:lumMod val="75000"/>
                <a:alpha val="20000"/>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350"/>
          </a:p>
        </p:txBody>
      </p:sp>
      <p:graphicFrame>
        <p:nvGraphicFramePr>
          <p:cNvPr id="8" name="表格 3"/>
          <p:cNvGraphicFramePr/>
          <p:nvPr>
            <p:custDataLst>
              <p:tags r:id="rId9"/>
            </p:custDataLst>
          </p:nvPr>
        </p:nvGraphicFramePr>
        <p:xfrm>
          <a:off x="751522" y="1029176"/>
          <a:ext cx="7648575" cy="3253740"/>
        </p:xfrm>
        <a:graphic>
          <a:graphicData uri="http://schemas.openxmlformats.org/drawingml/2006/table">
            <a:tbl>
              <a:tblPr firstRow="1" bandRow="1">
                <a:tableStyleId>{5C22544A-7EE6-4342-B048-85BDC9FD1C3A}</a:tableStyleId>
              </a:tblPr>
              <a:tblGrid>
                <a:gridCol w="886460"/>
                <a:gridCol w="1070610"/>
                <a:gridCol w="1386205"/>
                <a:gridCol w="1617345"/>
                <a:gridCol w="1617345"/>
                <a:gridCol w="1070610"/>
              </a:tblGrid>
              <a:tr h="398780">
                <a:tc gridSpan="6">
                  <a:txBody>
                    <a:bodyPr/>
                    <a:p>
                      <a:pPr indent="0" algn="ctr" fontAlgn="ctr">
                        <a:lnSpc>
                          <a:spcPct val="120000"/>
                        </a:lnSpc>
                        <a:spcBef>
                          <a:spcPts val="0"/>
                        </a:spcBef>
                        <a:spcAft>
                          <a:spcPts val="0"/>
                        </a:spcAft>
                      </a:pPr>
                      <a:r>
                        <a:rPr lang="en-US" altLang="zh-CN" sz="1500" b="1" spc="120">
                          <a:latin typeface="微软雅黑" panose="020B0503020204020204" pitchFamily="34" charset="-122"/>
                          <a:ea typeface="微软雅黑" panose="020B0503020204020204" pitchFamily="34" charset="-122"/>
                          <a:cs typeface="微软雅黑" panose="020B0503020204020204" pitchFamily="34" charset="-122"/>
                        </a:rPr>
                        <a:t>2025</a:t>
                      </a:r>
                      <a:r>
                        <a:rPr lang="zh-CN" altLang="en-US" sz="1500" b="1" spc="120">
                          <a:latin typeface="微软雅黑" panose="020B0503020204020204" pitchFamily="34" charset="-122"/>
                          <a:ea typeface="微软雅黑" panose="020B0503020204020204" pitchFamily="34" charset="-122"/>
                          <a:cs typeface="微软雅黑" panose="020B0503020204020204" pitchFamily="34" charset="-122"/>
                        </a:rPr>
                        <a:t>年半年工作数据</a:t>
                      </a:r>
                      <a:endParaRPr lang="zh-CN" altLang="en-US" sz="1500" b="1" spc="120">
                        <a:latin typeface="微软雅黑" panose="020B0503020204020204" pitchFamily="34" charset="-122"/>
                        <a:ea typeface="微软雅黑" panose="020B0503020204020204" pitchFamily="34" charset="-122"/>
                        <a:cs typeface="微软雅黑" panose="020B0503020204020204" pitchFamily="34" charset="-122"/>
                      </a:endParaRPr>
                    </a:p>
                  </a:txBody>
                  <a:tcPr marL="25400" marR="25400" marT="25400" marB="25400" anchor="ctr" anchorCtr="0"/>
                </a:tc>
                <a:tc hMerge="1">
                  <a:tcPr/>
                </a:tc>
                <a:tc hMerge="1">
                  <a:tcPr/>
                </a:tc>
                <a:tc hMerge="1">
                  <a:tcPr/>
                </a:tc>
                <a:tc hMerge="1">
                  <a:tcPr/>
                </a:tc>
                <a:tc hMerge="1">
                  <a:tcPr/>
                </a:tc>
              </a:tr>
              <a:tr h="734060">
                <a:tc>
                  <a:txBody>
                    <a:bodyPr/>
                    <a:p>
                      <a:pPr indent="0" algn="ctr" fontAlgn="ctr">
                        <a:lnSpc>
                          <a:spcPct val="120000"/>
                        </a:lnSpc>
                        <a:spcBef>
                          <a:spcPts val="0"/>
                        </a:spcBef>
                        <a:spcAft>
                          <a:spcPts val="0"/>
                        </a:spcAft>
                      </a:pPr>
                      <a:r>
                        <a:rPr lang="zh-CN" sz="1500" b="1" spc="120">
                          <a:latin typeface="微软雅黑" panose="020B0503020204020204" pitchFamily="34" charset="-122"/>
                          <a:ea typeface="微软雅黑" panose="020B0503020204020204" pitchFamily="34" charset="-122"/>
                        </a:rPr>
                        <a:t>项目</a:t>
                      </a:r>
                      <a:endParaRPr lang="zh-CN" sz="1500" b="1" spc="120">
                        <a:latin typeface="微软雅黑" panose="020B0503020204020204" pitchFamily="34" charset="-122"/>
                        <a:ea typeface="微软雅黑" panose="020B0503020204020204" pitchFamily="34" charset="-122"/>
                      </a:endParaRPr>
                    </a:p>
                  </a:txBody>
                  <a:tcPr marL="25400" marR="25400" marT="25400" marB="25400" anchor="ctr" anchorCtr="0"/>
                </a:tc>
                <a:tc>
                  <a:txBody>
                    <a:bodyPr/>
                    <a:p>
                      <a:pPr indent="0" algn="ctr" fontAlgn="ctr">
                        <a:lnSpc>
                          <a:spcPct val="120000"/>
                        </a:lnSpc>
                        <a:spcBef>
                          <a:spcPts val="0"/>
                        </a:spcBef>
                        <a:spcAft>
                          <a:spcPts val="0"/>
                        </a:spcAft>
                      </a:pPr>
                      <a:r>
                        <a:rPr lang="zh-CN" sz="1500" b="1" spc="120">
                          <a:latin typeface="微软雅黑" panose="020B0503020204020204" pitchFamily="34" charset="-122"/>
                          <a:ea typeface="微软雅黑" panose="020B0503020204020204" pitchFamily="34" charset="-122"/>
                        </a:rPr>
                        <a:t>经营指标</a:t>
                      </a:r>
                      <a:endParaRPr lang="zh-CN" sz="1500" b="1" spc="120">
                        <a:latin typeface="微软雅黑" panose="020B0503020204020204" pitchFamily="34" charset="-122"/>
                        <a:ea typeface="微软雅黑" panose="020B0503020204020204" pitchFamily="34" charset="-122"/>
                      </a:endParaRPr>
                    </a:p>
                  </a:txBody>
                  <a:tcPr marL="25400" marR="25400" marT="25400" marB="25400" anchor="ctr" anchorCtr="0"/>
                </a:tc>
                <a:tc>
                  <a:txBody>
                    <a:bodyPr/>
                    <a:p>
                      <a:pPr indent="0" algn="ctr" fontAlgn="ctr">
                        <a:lnSpc>
                          <a:spcPct val="120000"/>
                        </a:lnSpc>
                        <a:spcBef>
                          <a:spcPts val="0"/>
                        </a:spcBef>
                        <a:spcAft>
                          <a:spcPts val="0"/>
                        </a:spcAft>
                      </a:pPr>
                      <a:r>
                        <a:rPr lang="zh-CN" sz="1500" b="1" spc="120">
                          <a:latin typeface="微软雅黑" panose="020B0503020204020204" pitchFamily="34" charset="-122"/>
                          <a:ea typeface="微软雅黑" panose="020B0503020204020204" pitchFamily="34" charset="-122"/>
                        </a:rPr>
                        <a:t>总目标值</a:t>
                      </a:r>
                      <a:endParaRPr lang="zh-CN" sz="1500" b="1" spc="120">
                        <a:latin typeface="微软雅黑" panose="020B0503020204020204" pitchFamily="34" charset="-122"/>
                        <a:ea typeface="微软雅黑" panose="020B0503020204020204" pitchFamily="34" charset="-122"/>
                      </a:endParaRPr>
                    </a:p>
                  </a:txBody>
                  <a:tcPr marL="25400" marR="25400" marT="25400" marB="25400" anchor="ctr" anchorCtr="0"/>
                </a:tc>
                <a:tc>
                  <a:txBody>
                    <a:bodyPr/>
                    <a:p>
                      <a:pPr indent="0" algn="ctr" fontAlgn="ctr">
                        <a:lnSpc>
                          <a:spcPct val="120000"/>
                        </a:lnSpc>
                        <a:spcBef>
                          <a:spcPts val="0"/>
                        </a:spcBef>
                        <a:spcAft>
                          <a:spcPts val="0"/>
                        </a:spcAft>
                      </a:pPr>
                      <a:r>
                        <a:rPr lang="zh-CN" sz="1500" b="1" spc="120">
                          <a:latin typeface="微软雅黑" panose="020B0503020204020204" pitchFamily="34" charset="-122"/>
                          <a:ea typeface="微软雅黑" panose="020B0503020204020204" pitchFamily="34" charset="-122"/>
                        </a:rPr>
                        <a:t>累计预算值</a:t>
                      </a:r>
                      <a:endParaRPr lang="zh-CN" sz="1500" b="1" spc="120">
                        <a:latin typeface="微软雅黑" panose="020B0503020204020204" pitchFamily="34" charset="-122"/>
                        <a:ea typeface="微软雅黑" panose="020B0503020204020204" pitchFamily="34" charset="-122"/>
                      </a:endParaRPr>
                    </a:p>
                  </a:txBody>
                  <a:tcPr marL="25400" marR="25400" marT="25400" marB="25400" anchor="ctr" anchorCtr="0"/>
                </a:tc>
                <a:tc>
                  <a:txBody>
                    <a:bodyPr/>
                    <a:p>
                      <a:pPr indent="0" algn="ctr" fontAlgn="ctr">
                        <a:lnSpc>
                          <a:spcPct val="120000"/>
                        </a:lnSpc>
                        <a:spcBef>
                          <a:spcPts val="0"/>
                        </a:spcBef>
                        <a:spcAft>
                          <a:spcPts val="0"/>
                        </a:spcAft>
                      </a:pPr>
                      <a:r>
                        <a:rPr lang="zh-CN" sz="1500" b="1" spc="120">
                          <a:latin typeface="微软雅黑" panose="020B0503020204020204" pitchFamily="34" charset="-122"/>
                          <a:ea typeface="微软雅黑" panose="020B0503020204020204" pitchFamily="34" charset="-122"/>
                        </a:rPr>
                        <a:t>累计实际值</a:t>
                      </a:r>
                      <a:endParaRPr lang="zh-CN" sz="1500" b="1" spc="120">
                        <a:latin typeface="微软雅黑" panose="020B0503020204020204" pitchFamily="34" charset="-122"/>
                        <a:ea typeface="微软雅黑" panose="020B0503020204020204" pitchFamily="34" charset="-122"/>
                      </a:endParaRPr>
                    </a:p>
                  </a:txBody>
                  <a:tcPr marL="25400" marR="25400" marT="25400" marB="25400" anchor="ctr" anchorCtr="0"/>
                </a:tc>
                <a:tc>
                  <a:txBody>
                    <a:bodyPr/>
                    <a:p>
                      <a:pPr indent="0" algn="ctr" fontAlgn="ctr">
                        <a:lnSpc>
                          <a:spcPct val="120000"/>
                        </a:lnSpc>
                        <a:spcBef>
                          <a:spcPts val="0"/>
                        </a:spcBef>
                        <a:spcAft>
                          <a:spcPts val="0"/>
                        </a:spcAft>
                      </a:pPr>
                      <a:r>
                        <a:rPr lang="zh-CN" sz="1500" b="1" spc="120">
                          <a:latin typeface="微软雅黑" panose="020B0503020204020204" pitchFamily="34" charset="-122"/>
                          <a:ea typeface="微软雅黑" panose="020B0503020204020204" pitchFamily="34" charset="-122"/>
                        </a:rPr>
                        <a:t>累计预算完成比例</a:t>
                      </a:r>
                      <a:endParaRPr lang="zh-CN" sz="1500" b="1" spc="120">
                        <a:latin typeface="微软雅黑" panose="020B0503020204020204" pitchFamily="34" charset="-122"/>
                        <a:ea typeface="微软雅黑" panose="020B0503020204020204" pitchFamily="34" charset="-122"/>
                      </a:endParaRPr>
                    </a:p>
                  </a:txBody>
                  <a:tcPr marL="25400" marR="25400" marT="25400" marB="25400" anchor="ctr" anchorCtr="0"/>
                </a:tc>
              </a:tr>
              <a:tr h="354330">
                <a:tc rowSpan="3">
                  <a:txBody>
                    <a:bodyPr/>
                    <a:p>
                      <a:pPr indent="0" algn="ctr" fontAlgn="ctr">
                        <a:lnSpc>
                          <a:spcPct val="120000"/>
                        </a:lnSpc>
                        <a:spcBef>
                          <a:spcPts val="0"/>
                        </a:spcBef>
                        <a:spcAft>
                          <a:spcPts val="0"/>
                        </a:spcAft>
                      </a:pPr>
                      <a:r>
                        <a:rPr lang="zh-CN" sz="1300" b="0" spc="120">
                          <a:latin typeface="微软雅黑" panose="020B0503020204020204" pitchFamily="34" charset="-122"/>
                          <a:ea typeface="微软雅黑" panose="020B0503020204020204" pitchFamily="34" charset="-122"/>
                        </a:rPr>
                        <a:t>中医科</a:t>
                      </a:r>
                      <a:endParaRPr lang="zh-CN" sz="1300" b="0" spc="120">
                        <a:latin typeface="微软雅黑" panose="020B0503020204020204" pitchFamily="34" charset="-122"/>
                        <a:ea typeface="微软雅黑" panose="020B0503020204020204" pitchFamily="34" charset="-122"/>
                      </a:endParaRPr>
                    </a:p>
                  </a:txBody>
                  <a:tcPr marL="25400" marR="25400" marT="25400" marB="25400" anchor="ctr" anchorCtr="0"/>
                </a:tc>
                <a:tc>
                  <a:txBody>
                    <a:bodyPr/>
                    <a:p>
                      <a:pPr indent="0" algn="ctr" fontAlgn="ctr">
                        <a:lnSpc>
                          <a:spcPct val="120000"/>
                        </a:lnSpc>
                        <a:spcBef>
                          <a:spcPts val="0"/>
                        </a:spcBef>
                        <a:spcAft>
                          <a:spcPts val="0"/>
                        </a:spcAft>
                      </a:pPr>
                      <a:r>
                        <a:rPr lang="zh-CN" sz="1300" b="0" spc="120">
                          <a:latin typeface="微软雅黑" panose="020B0503020204020204" pitchFamily="34" charset="-122"/>
                          <a:ea typeface="微软雅黑" panose="020B0503020204020204" pitchFamily="34" charset="-122"/>
                        </a:rPr>
                        <a:t>总收入</a:t>
                      </a:r>
                      <a:endParaRPr lang="zh-CN" sz="1300" b="0" spc="120">
                        <a:latin typeface="微软雅黑" panose="020B0503020204020204" pitchFamily="34" charset="-122"/>
                        <a:ea typeface="微软雅黑" panose="020B0503020204020204" pitchFamily="34" charset="-122"/>
                      </a:endParaRPr>
                    </a:p>
                  </a:txBody>
                  <a:tcPr marL="25400" marR="25400" marT="25400" marB="25400" anchor="ctr" anchorCtr="0"/>
                </a:tc>
                <a:tc>
                  <a:txBody>
                    <a:bodyPr/>
                    <a:p>
                      <a:pPr indent="0" algn="ctr" fontAlgn="ctr">
                        <a:lnSpc>
                          <a:spcPct val="120000"/>
                        </a:lnSpc>
                        <a:spcBef>
                          <a:spcPts val="0"/>
                        </a:spcBef>
                        <a:spcAft>
                          <a:spcPts val="0"/>
                        </a:spcAft>
                      </a:pPr>
                      <a:r>
                        <a:rPr lang="en-US" altLang="zh-CN" sz="1300" b="0" spc="120">
                          <a:latin typeface="微软雅黑" panose="020B0503020204020204" pitchFamily="34" charset="-122"/>
                          <a:ea typeface="微软雅黑" panose="020B0503020204020204" pitchFamily="34" charset="-122"/>
                        </a:rPr>
                        <a:t>8,500,000</a:t>
                      </a:r>
                      <a:endParaRPr lang="en-US" altLang="zh-CN" sz="1300" b="0" spc="120">
                        <a:latin typeface="微软雅黑" panose="020B0503020204020204" pitchFamily="34" charset="-122"/>
                        <a:ea typeface="微软雅黑" panose="020B0503020204020204" pitchFamily="34" charset="-122"/>
                      </a:endParaRPr>
                    </a:p>
                  </a:txBody>
                  <a:tcPr marL="25400" marR="25400" marT="25400" marB="25400" anchor="ctr" anchorCtr="0"/>
                </a:tc>
                <a:tc>
                  <a:txBody>
                    <a:bodyPr/>
                    <a:p>
                      <a:pPr indent="0" algn="ctr" fontAlgn="ctr">
                        <a:lnSpc>
                          <a:spcPct val="120000"/>
                        </a:lnSpc>
                        <a:spcBef>
                          <a:spcPts val="0"/>
                        </a:spcBef>
                        <a:spcAft>
                          <a:spcPts val="0"/>
                        </a:spcAft>
                      </a:pPr>
                      <a:r>
                        <a:rPr lang="en-US" altLang="zh-CN" sz="1300" b="0" spc="120">
                          <a:latin typeface="微软雅黑" panose="020B0503020204020204" pitchFamily="34" charset="-122"/>
                          <a:ea typeface="微软雅黑" panose="020B0503020204020204" pitchFamily="34" charset="-122"/>
                        </a:rPr>
                        <a:t>3,608,247</a:t>
                      </a:r>
                      <a:endParaRPr lang="en-US" altLang="zh-CN" sz="1300" b="0" spc="120">
                        <a:latin typeface="微软雅黑" panose="020B0503020204020204" pitchFamily="34" charset="-122"/>
                        <a:ea typeface="微软雅黑" panose="020B0503020204020204" pitchFamily="34" charset="-122"/>
                      </a:endParaRPr>
                    </a:p>
                  </a:txBody>
                  <a:tcPr marL="25400" marR="25400" marT="25400" marB="25400" anchor="ctr" anchorCtr="0"/>
                </a:tc>
                <a:tc>
                  <a:txBody>
                    <a:bodyPr/>
                    <a:p>
                      <a:pPr indent="0" algn="ctr" fontAlgn="ctr">
                        <a:lnSpc>
                          <a:spcPct val="120000"/>
                        </a:lnSpc>
                        <a:spcBef>
                          <a:spcPts val="0"/>
                        </a:spcBef>
                        <a:spcAft>
                          <a:spcPts val="0"/>
                        </a:spcAft>
                      </a:pPr>
                      <a:r>
                        <a:rPr lang="en-US" altLang="zh-CN" sz="1300" b="0" spc="120">
                          <a:latin typeface="微软雅黑" panose="020B0503020204020204" pitchFamily="34" charset="-122"/>
                          <a:ea typeface="微软雅黑" panose="020B0503020204020204" pitchFamily="34" charset="-122"/>
                        </a:rPr>
                        <a:t>3,552,911</a:t>
                      </a:r>
                      <a:endParaRPr lang="en-US" altLang="zh-CN" sz="1300" b="0" spc="120">
                        <a:latin typeface="微软雅黑" panose="020B0503020204020204" pitchFamily="34" charset="-122"/>
                        <a:ea typeface="微软雅黑" panose="020B0503020204020204" pitchFamily="34" charset="-122"/>
                      </a:endParaRPr>
                    </a:p>
                  </a:txBody>
                  <a:tcPr marL="25400" marR="25400" marT="25400" marB="25400" anchor="ctr" anchorCtr="0"/>
                </a:tc>
                <a:tc>
                  <a:txBody>
                    <a:bodyPr/>
                    <a:p>
                      <a:pPr indent="0" algn="ctr" fontAlgn="ctr">
                        <a:lnSpc>
                          <a:spcPct val="120000"/>
                        </a:lnSpc>
                        <a:spcBef>
                          <a:spcPts val="0"/>
                        </a:spcBef>
                        <a:spcAft>
                          <a:spcPts val="0"/>
                        </a:spcAft>
                      </a:pPr>
                      <a:r>
                        <a:rPr lang="en-US" altLang="zh-CN" sz="1300" b="0" spc="120">
                          <a:latin typeface="微软雅黑" panose="020B0503020204020204" pitchFamily="34" charset="-122"/>
                          <a:ea typeface="微软雅黑" panose="020B0503020204020204" pitchFamily="34" charset="-122"/>
                        </a:rPr>
                        <a:t>98%</a:t>
                      </a:r>
                      <a:endParaRPr lang="en-US" altLang="zh-CN" sz="1300" b="0" spc="120">
                        <a:latin typeface="微软雅黑" panose="020B0503020204020204" pitchFamily="34" charset="-122"/>
                        <a:ea typeface="微软雅黑" panose="020B0503020204020204" pitchFamily="34" charset="-122"/>
                      </a:endParaRPr>
                    </a:p>
                  </a:txBody>
                  <a:tcPr marL="25400" marR="25400" marT="25400" marB="25400" anchor="ctr" anchorCtr="0"/>
                </a:tc>
              </a:tr>
              <a:tr h="353060">
                <a:tc vMerge="1">
                  <a:tcPr/>
                </a:tc>
                <a:tc>
                  <a:txBody>
                    <a:bodyPr/>
                    <a:p>
                      <a:pPr indent="0" algn="ctr" fontAlgn="ctr">
                        <a:lnSpc>
                          <a:spcPct val="120000"/>
                        </a:lnSpc>
                        <a:spcBef>
                          <a:spcPts val="0"/>
                        </a:spcBef>
                        <a:spcAft>
                          <a:spcPts val="0"/>
                        </a:spcAft>
                      </a:pPr>
                      <a:r>
                        <a:rPr lang="zh-CN" sz="1300" b="0" spc="120">
                          <a:latin typeface="微软雅黑" panose="020B0503020204020204" pitchFamily="34" charset="-122"/>
                          <a:ea typeface="微软雅黑" panose="020B0503020204020204" pitchFamily="34" charset="-122"/>
                        </a:rPr>
                        <a:t>利润</a:t>
                      </a:r>
                      <a:endParaRPr lang="zh-CN" sz="1300" b="0" spc="120">
                        <a:latin typeface="微软雅黑" panose="020B0503020204020204" pitchFamily="34" charset="-122"/>
                        <a:ea typeface="微软雅黑" panose="020B0503020204020204" pitchFamily="34" charset="-122"/>
                      </a:endParaRPr>
                    </a:p>
                  </a:txBody>
                  <a:tcPr marL="25400" marR="25400" marT="25400" marB="25400" anchor="ctr" anchorCtr="0"/>
                </a:tc>
                <a:tc>
                  <a:txBody>
                    <a:bodyPr/>
                    <a:p>
                      <a:pPr indent="0" algn="ctr" fontAlgn="ctr">
                        <a:lnSpc>
                          <a:spcPct val="120000"/>
                        </a:lnSpc>
                        <a:spcBef>
                          <a:spcPts val="0"/>
                        </a:spcBef>
                        <a:spcAft>
                          <a:spcPts val="0"/>
                        </a:spcAft>
                      </a:pPr>
                      <a:r>
                        <a:rPr lang="en-US" altLang="zh-CN" sz="1300" b="0" spc="120">
                          <a:latin typeface="微软雅黑" panose="020B0503020204020204" pitchFamily="34" charset="-122"/>
                          <a:ea typeface="微软雅黑" panose="020B0503020204020204" pitchFamily="34" charset="-122"/>
                        </a:rPr>
                        <a:t>640,000</a:t>
                      </a:r>
                      <a:endParaRPr lang="en-US" altLang="zh-CN" sz="1300" b="0" spc="120">
                        <a:latin typeface="微软雅黑" panose="020B0503020204020204" pitchFamily="34" charset="-122"/>
                        <a:ea typeface="微软雅黑" panose="020B0503020204020204" pitchFamily="34" charset="-122"/>
                      </a:endParaRPr>
                    </a:p>
                  </a:txBody>
                  <a:tcPr marL="25400" marR="25400" marT="25400" marB="25400" anchor="ctr" anchorCtr="0"/>
                </a:tc>
                <a:tc>
                  <a:txBody>
                    <a:bodyPr/>
                    <a:p>
                      <a:pPr indent="0" algn="ctr" fontAlgn="ctr">
                        <a:lnSpc>
                          <a:spcPct val="120000"/>
                        </a:lnSpc>
                        <a:spcBef>
                          <a:spcPts val="0"/>
                        </a:spcBef>
                        <a:spcAft>
                          <a:spcPts val="0"/>
                        </a:spcAft>
                      </a:pPr>
                      <a:r>
                        <a:rPr lang="en-US" altLang="zh-CN" sz="1300" b="0" spc="120">
                          <a:latin typeface="微软雅黑" panose="020B0503020204020204" pitchFamily="34" charset="-122"/>
                          <a:ea typeface="微软雅黑" panose="020B0503020204020204" pitchFamily="34" charset="-122"/>
                        </a:rPr>
                        <a:t>288,660</a:t>
                      </a:r>
                      <a:endParaRPr lang="en-US" altLang="zh-CN" sz="1300" b="0" spc="120">
                        <a:latin typeface="微软雅黑" panose="020B0503020204020204" pitchFamily="34" charset="-122"/>
                        <a:ea typeface="微软雅黑" panose="020B0503020204020204" pitchFamily="34" charset="-122"/>
                      </a:endParaRPr>
                    </a:p>
                  </a:txBody>
                  <a:tcPr marL="25400" marR="25400" marT="25400" marB="25400" anchor="ctr" anchorCtr="0"/>
                </a:tc>
                <a:tc>
                  <a:txBody>
                    <a:bodyPr/>
                    <a:p>
                      <a:pPr indent="0" algn="ctr" fontAlgn="ctr">
                        <a:lnSpc>
                          <a:spcPct val="120000"/>
                        </a:lnSpc>
                        <a:spcBef>
                          <a:spcPts val="0"/>
                        </a:spcBef>
                        <a:spcAft>
                          <a:spcPts val="0"/>
                        </a:spcAft>
                      </a:pPr>
                      <a:r>
                        <a:rPr lang="en-US" altLang="zh-CN" sz="1300" b="0" spc="120">
                          <a:latin typeface="微软雅黑" panose="020B0503020204020204" pitchFamily="34" charset="-122"/>
                          <a:ea typeface="微软雅黑" panose="020B0503020204020204" pitchFamily="34" charset="-122"/>
                        </a:rPr>
                        <a:t>65,179</a:t>
                      </a:r>
                      <a:endParaRPr lang="en-US" altLang="zh-CN" sz="1300" b="0" spc="120">
                        <a:latin typeface="微软雅黑" panose="020B0503020204020204" pitchFamily="34" charset="-122"/>
                        <a:ea typeface="微软雅黑" panose="020B0503020204020204" pitchFamily="34" charset="-122"/>
                      </a:endParaRPr>
                    </a:p>
                  </a:txBody>
                  <a:tcPr marL="25400" marR="25400" marT="25400" marB="25400" anchor="ctr" anchorCtr="0"/>
                </a:tc>
                <a:tc>
                  <a:txBody>
                    <a:bodyPr/>
                    <a:p>
                      <a:pPr indent="0" algn="ctr" fontAlgn="ctr">
                        <a:lnSpc>
                          <a:spcPct val="120000"/>
                        </a:lnSpc>
                        <a:spcBef>
                          <a:spcPts val="0"/>
                        </a:spcBef>
                        <a:spcAft>
                          <a:spcPts val="0"/>
                        </a:spcAft>
                      </a:pPr>
                      <a:r>
                        <a:rPr lang="en-US" altLang="zh-CN" sz="1300" b="0" spc="120">
                          <a:latin typeface="微软雅黑" panose="020B0503020204020204" pitchFamily="34" charset="-122"/>
                          <a:ea typeface="微软雅黑" panose="020B0503020204020204" pitchFamily="34" charset="-122"/>
                        </a:rPr>
                        <a:t>23%</a:t>
                      </a:r>
                      <a:endParaRPr lang="en-US" altLang="zh-CN" sz="1300" b="0" spc="120">
                        <a:latin typeface="微软雅黑" panose="020B0503020204020204" pitchFamily="34" charset="-122"/>
                        <a:ea typeface="微软雅黑" panose="020B0503020204020204" pitchFamily="34" charset="-122"/>
                      </a:endParaRPr>
                    </a:p>
                  </a:txBody>
                  <a:tcPr marL="25400" marR="25400" marT="25400" marB="25400" anchor="ctr" anchorCtr="0"/>
                </a:tc>
              </a:tr>
              <a:tr h="353060">
                <a:tc vMerge="1">
                  <a:tcPr/>
                </a:tc>
                <a:tc>
                  <a:txBody>
                    <a:bodyPr/>
                    <a:p>
                      <a:pPr indent="0" algn="ctr" fontAlgn="ctr">
                        <a:lnSpc>
                          <a:spcPct val="120000"/>
                        </a:lnSpc>
                        <a:spcBef>
                          <a:spcPts val="0"/>
                        </a:spcBef>
                        <a:spcAft>
                          <a:spcPts val="0"/>
                        </a:spcAft>
                      </a:pPr>
                      <a:r>
                        <a:rPr lang="zh-CN" sz="1300" b="0" spc="120">
                          <a:latin typeface="微软雅黑" panose="020B0503020204020204" pitchFamily="34" charset="-122"/>
                          <a:ea typeface="微软雅黑" panose="020B0503020204020204" pitchFamily="34" charset="-122"/>
                        </a:rPr>
                        <a:t>现金流</a:t>
                      </a:r>
                      <a:endParaRPr lang="zh-CN" sz="1300" b="0" spc="120">
                        <a:latin typeface="微软雅黑" panose="020B0503020204020204" pitchFamily="34" charset="-122"/>
                        <a:ea typeface="微软雅黑" panose="020B0503020204020204" pitchFamily="34" charset="-122"/>
                      </a:endParaRPr>
                    </a:p>
                  </a:txBody>
                  <a:tcPr marL="25400" marR="25400" marT="25400" marB="25400" anchor="ctr" anchorCtr="0"/>
                </a:tc>
                <a:tc>
                  <a:txBody>
                    <a:bodyPr/>
                    <a:p>
                      <a:pPr indent="0" algn="ctr" fontAlgn="ctr">
                        <a:lnSpc>
                          <a:spcPct val="120000"/>
                        </a:lnSpc>
                        <a:spcBef>
                          <a:spcPts val="0"/>
                        </a:spcBef>
                        <a:spcAft>
                          <a:spcPts val="0"/>
                        </a:spcAft>
                      </a:pPr>
                      <a:r>
                        <a:rPr lang="en-US" altLang="zh-CN" sz="1300" b="0" spc="120">
                          <a:latin typeface="微软雅黑" panose="020B0503020204020204" pitchFamily="34" charset="-122"/>
                          <a:ea typeface="微软雅黑" panose="020B0503020204020204" pitchFamily="34" charset="-122"/>
                        </a:rPr>
                        <a:t>471,800</a:t>
                      </a:r>
                      <a:endParaRPr lang="en-US" altLang="zh-CN" sz="1300" b="0" spc="120">
                        <a:latin typeface="微软雅黑" panose="020B0503020204020204" pitchFamily="34" charset="-122"/>
                        <a:ea typeface="微软雅黑" panose="020B0503020204020204" pitchFamily="34" charset="-122"/>
                      </a:endParaRPr>
                    </a:p>
                  </a:txBody>
                  <a:tcPr marL="25400" marR="25400" marT="25400" marB="25400" anchor="ctr" anchorCtr="0"/>
                </a:tc>
                <a:tc>
                  <a:txBody>
                    <a:bodyPr/>
                    <a:p>
                      <a:pPr indent="0" algn="ctr" fontAlgn="ctr">
                        <a:lnSpc>
                          <a:spcPct val="120000"/>
                        </a:lnSpc>
                        <a:spcBef>
                          <a:spcPts val="0"/>
                        </a:spcBef>
                        <a:spcAft>
                          <a:spcPts val="0"/>
                        </a:spcAft>
                      </a:pPr>
                      <a:r>
                        <a:rPr lang="en-US" altLang="zh-CN" sz="1300" b="0" spc="120">
                          <a:latin typeface="微软雅黑" panose="020B0503020204020204" pitchFamily="34" charset="-122"/>
                          <a:ea typeface="微软雅黑" panose="020B0503020204020204" pitchFamily="34" charset="-122"/>
                        </a:rPr>
                        <a:t>212,797</a:t>
                      </a:r>
                      <a:endParaRPr lang="en-US" altLang="zh-CN" sz="1300" b="0" spc="120">
                        <a:latin typeface="微软雅黑" panose="020B0503020204020204" pitchFamily="34" charset="-122"/>
                        <a:ea typeface="微软雅黑" panose="020B0503020204020204" pitchFamily="34" charset="-122"/>
                      </a:endParaRPr>
                    </a:p>
                  </a:txBody>
                  <a:tcPr marL="25400" marR="25400" marT="25400" marB="25400" anchor="ctr" anchorCtr="0"/>
                </a:tc>
                <a:tc>
                  <a:txBody>
                    <a:bodyPr/>
                    <a:p>
                      <a:pPr indent="0" algn="ctr" fontAlgn="ctr">
                        <a:lnSpc>
                          <a:spcPct val="120000"/>
                        </a:lnSpc>
                        <a:spcBef>
                          <a:spcPts val="0"/>
                        </a:spcBef>
                        <a:spcAft>
                          <a:spcPts val="0"/>
                        </a:spcAft>
                      </a:pPr>
                      <a:r>
                        <a:rPr lang="en-US" altLang="zh-CN" sz="1300" b="0" spc="120">
                          <a:latin typeface="微软雅黑" panose="020B0503020204020204" pitchFamily="34" charset="-122"/>
                          <a:ea typeface="微软雅黑" panose="020B0503020204020204" pitchFamily="34" charset="-122"/>
                        </a:rPr>
                        <a:t>70,400</a:t>
                      </a:r>
                      <a:endParaRPr lang="en-US" altLang="zh-CN" sz="1300" b="0" spc="120">
                        <a:latin typeface="微软雅黑" panose="020B0503020204020204" pitchFamily="34" charset="-122"/>
                        <a:ea typeface="微软雅黑" panose="020B0503020204020204" pitchFamily="34" charset="-122"/>
                      </a:endParaRPr>
                    </a:p>
                  </a:txBody>
                  <a:tcPr marL="25400" marR="25400" marT="25400" marB="25400" anchor="ctr" anchorCtr="0"/>
                </a:tc>
                <a:tc>
                  <a:txBody>
                    <a:bodyPr/>
                    <a:p>
                      <a:pPr indent="0" algn="ctr" fontAlgn="ctr">
                        <a:lnSpc>
                          <a:spcPct val="120000"/>
                        </a:lnSpc>
                        <a:spcBef>
                          <a:spcPts val="0"/>
                        </a:spcBef>
                        <a:spcAft>
                          <a:spcPts val="0"/>
                        </a:spcAft>
                      </a:pPr>
                      <a:r>
                        <a:rPr lang="en-US" altLang="zh-CN" sz="1300" b="0" spc="120">
                          <a:latin typeface="微软雅黑" panose="020B0503020204020204" pitchFamily="34" charset="-122"/>
                          <a:ea typeface="微软雅黑" panose="020B0503020204020204" pitchFamily="34" charset="-122"/>
                        </a:rPr>
                        <a:t>33%</a:t>
                      </a:r>
                      <a:endParaRPr lang="en-US" altLang="zh-CN" sz="1300" b="0" spc="120">
                        <a:latin typeface="微软雅黑" panose="020B0503020204020204" pitchFamily="34" charset="-122"/>
                        <a:ea typeface="微软雅黑" panose="020B0503020204020204" pitchFamily="34" charset="-122"/>
                      </a:endParaRPr>
                    </a:p>
                  </a:txBody>
                  <a:tcPr marL="25400" marR="25400" marT="25400" marB="25400" anchor="ctr" anchorCtr="0"/>
                </a:tc>
              </a:tr>
              <a:tr h="353060">
                <a:tc rowSpan="3">
                  <a:txBody>
                    <a:bodyPr/>
                    <a:p>
                      <a:pPr indent="0" algn="ctr" fontAlgn="ctr">
                        <a:lnSpc>
                          <a:spcPct val="120000"/>
                        </a:lnSpc>
                        <a:spcBef>
                          <a:spcPts val="0"/>
                        </a:spcBef>
                        <a:spcAft>
                          <a:spcPts val="0"/>
                        </a:spcAft>
                      </a:pPr>
                      <a:r>
                        <a:rPr lang="zh-CN" sz="1300" b="0" spc="120">
                          <a:latin typeface="微软雅黑" panose="020B0503020204020204" pitchFamily="34" charset="-122"/>
                          <a:ea typeface="微软雅黑" panose="020B0503020204020204" pitchFamily="34" charset="-122"/>
                        </a:rPr>
                        <a:t>皮肤科</a:t>
                      </a:r>
                      <a:endParaRPr lang="zh-CN" sz="1300" b="0" spc="120">
                        <a:latin typeface="微软雅黑" panose="020B0503020204020204" pitchFamily="34" charset="-122"/>
                        <a:ea typeface="微软雅黑" panose="020B0503020204020204" pitchFamily="34" charset="-122"/>
                      </a:endParaRPr>
                    </a:p>
                  </a:txBody>
                  <a:tcPr marL="25400" marR="25400" marT="25400" marB="25400" anchor="ctr" anchorCtr="0"/>
                </a:tc>
                <a:tc>
                  <a:txBody>
                    <a:bodyPr/>
                    <a:p>
                      <a:pPr indent="0" algn="ctr" fontAlgn="ctr">
                        <a:lnSpc>
                          <a:spcPct val="120000"/>
                        </a:lnSpc>
                        <a:spcBef>
                          <a:spcPts val="0"/>
                        </a:spcBef>
                        <a:spcAft>
                          <a:spcPts val="0"/>
                        </a:spcAft>
                      </a:pPr>
                      <a:r>
                        <a:rPr lang="zh-CN" sz="1300" b="0" spc="120">
                          <a:latin typeface="微软雅黑" panose="020B0503020204020204" pitchFamily="34" charset="-122"/>
                          <a:ea typeface="微软雅黑" panose="020B0503020204020204" pitchFamily="34" charset="-122"/>
                        </a:rPr>
                        <a:t>总收入</a:t>
                      </a:r>
                      <a:endParaRPr lang="zh-CN" sz="1300" b="0" spc="120">
                        <a:latin typeface="微软雅黑" panose="020B0503020204020204" pitchFamily="34" charset="-122"/>
                        <a:ea typeface="微软雅黑" panose="020B0503020204020204" pitchFamily="34" charset="-122"/>
                      </a:endParaRPr>
                    </a:p>
                  </a:txBody>
                  <a:tcPr marL="25400" marR="25400" marT="25400" marB="25400" anchor="ctr" anchorCtr="0"/>
                </a:tc>
                <a:tc>
                  <a:txBody>
                    <a:bodyPr/>
                    <a:p>
                      <a:pPr indent="0" algn="ctr" fontAlgn="ctr">
                        <a:lnSpc>
                          <a:spcPct val="120000"/>
                        </a:lnSpc>
                        <a:spcBef>
                          <a:spcPts val="0"/>
                        </a:spcBef>
                        <a:spcAft>
                          <a:spcPts val="0"/>
                        </a:spcAft>
                      </a:pPr>
                      <a:r>
                        <a:rPr lang="en-US" altLang="zh-CN" sz="1300" b="0" spc="120">
                          <a:latin typeface="微软雅黑" panose="020B0503020204020204" pitchFamily="34" charset="-122"/>
                          <a:ea typeface="微软雅黑" panose="020B0503020204020204" pitchFamily="34" charset="-122"/>
                        </a:rPr>
                        <a:t>4,500,000</a:t>
                      </a:r>
                      <a:endParaRPr lang="en-US" altLang="zh-CN" sz="1300" b="0" spc="120">
                        <a:latin typeface="微软雅黑" panose="020B0503020204020204" pitchFamily="34" charset="-122"/>
                        <a:ea typeface="微软雅黑" panose="020B0503020204020204" pitchFamily="34" charset="-122"/>
                      </a:endParaRPr>
                    </a:p>
                  </a:txBody>
                  <a:tcPr marL="25400" marR="25400" marT="25400" marB="25400" anchor="ctr" anchorCtr="0"/>
                </a:tc>
                <a:tc>
                  <a:txBody>
                    <a:bodyPr/>
                    <a:p>
                      <a:pPr indent="0" algn="ctr" fontAlgn="ctr">
                        <a:lnSpc>
                          <a:spcPct val="120000"/>
                        </a:lnSpc>
                        <a:spcBef>
                          <a:spcPts val="0"/>
                        </a:spcBef>
                        <a:spcAft>
                          <a:spcPts val="0"/>
                        </a:spcAft>
                      </a:pPr>
                      <a:r>
                        <a:rPr lang="en-US" altLang="zh-CN" sz="1300" b="0" spc="120">
                          <a:latin typeface="微软雅黑" panose="020B0503020204020204" pitchFamily="34" charset="-122"/>
                          <a:ea typeface="微软雅黑" panose="020B0503020204020204" pitchFamily="34" charset="-122"/>
                        </a:rPr>
                        <a:t>1,259,004</a:t>
                      </a:r>
                      <a:endParaRPr lang="en-US" altLang="zh-CN" sz="1300" b="0" spc="120">
                        <a:latin typeface="微软雅黑" panose="020B0503020204020204" pitchFamily="34" charset="-122"/>
                        <a:ea typeface="微软雅黑" panose="020B0503020204020204" pitchFamily="34" charset="-122"/>
                      </a:endParaRPr>
                    </a:p>
                  </a:txBody>
                  <a:tcPr marL="25400" marR="25400" marT="25400" marB="25400" anchor="ctr" anchorCtr="0"/>
                </a:tc>
                <a:tc>
                  <a:txBody>
                    <a:bodyPr/>
                    <a:p>
                      <a:pPr indent="0" algn="ctr" fontAlgn="ctr">
                        <a:lnSpc>
                          <a:spcPct val="120000"/>
                        </a:lnSpc>
                        <a:spcBef>
                          <a:spcPts val="0"/>
                        </a:spcBef>
                        <a:spcAft>
                          <a:spcPts val="0"/>
                        </a:spcAft>
                      </a:pPr>
                      <a:r>
                        <a:rPr lang="en-US" altLang="zh-CN" sz="1300" b="0" spc="120">
                          <a:latin typeface="微软雅黑" panose="020B0503020204020204" pitchFamily="34" charset="-122"/>
                          <a:ea typeface="微软雅黑" panose="020B0503020204020204" pitchFamily="34" charset="-122"/>
                        </a:rPr>
                        <a:t>1,371,775</a:t>
                      </a:r>
                      <a:endParaRPr lang="en-US" altLang="zh-CN" sz="1300" b="0" spc="120">
                        <a:latin typeface="微软雅黑" panose="020B0503020204020204" pitchFamily="34" charset="-122"/>
                        <a:ea typeface="微软雅黑" panose="020B0503020204020204" pitchFamily="34" charset="-122"/>
                      </a:endParaRPr>
                    </a:p>
                  </a:txBody>
                  <a:tcPr marL="25400" marR="25400" marT="25400" marB="25400" anchor="ctr" anchorCtr="0"/>
                </a:tc>
                <a:tc>
                  <a:txBody>
                    <a:bodyPr/>
                    <a:p>
                      <a:pPr indent="0" algn="ctr" fontAlgn="ctr">
                        <a:lnSpc>
                          <a:spcPct val="120000"/>
                        </a:lnSpc>
                        <a:spcBef>
                          <a:spcPts val="0"/>
                        </a:spcBef>
                        <a:spcAft>
                          <a:spcPts val="0"/>
                        </a:spcAft>
                      </a:pPr>
                      <a:r>
                        <a:rPr lang="en-US" altLang="zh-CN" sz="1300" b="0" spc="120">
                          <a:latin typeface="微软雅黑" panose="020B0503020204020204" pitchFamily="34" charset="-122"/>
                          <a:ea typeface="微软雅黑" panose="020B0503020204020204" pitchFamily="34" charset="-122"/>
                        </a:rPr>
                        <a:t>109%</a:t>
                      </a:r>
                      <a:endParaRPr lang="en-US" altLang="zh-CN" sz="1300" b="0" spc="120">
                        <a:latin typeface="微软雅黑" panose="020B0503020204020204" pitchFamily="34" charset="-122"/>
                        <a:ea typeface="微软雅黑" panose="020B0503020204020204" pitchFamily="34" charset="-122"/>
                      </a:endParaRPr>
                    </a:p>
                  </a:txBody>
                  <a:tcPr marL="25400" marR="25400" marT="25400" marB="25400" anchor="ctr" anchorCtr="0"/>
                </a:tc>
              </a:tr>
              <a:tr h="354330">
                <a:tc vMerge="1">
                  <a:tcPr/>
                </a:tc>
                <a:tc>
                  <a:txBody>
                    <a:bodyPr/>
                    <a:p>
                      <a:pPr indent="0" algn="ctr" fontAlgn="ctr">
                        <a:lnSpc>
                          <a:spcPct val="120000"/>
                        </a:lnSpc>
                        <a:spcBef>
                          <a:spcPts val="0"/>
                        </a:spcBef>
                        <a:spcAft>
                          <a:spcPts val="0"/>
                        </a:spcAft>
                      </a:pPr>
                      <a:r>
                        <a:rPr lang="zh-CN" sz="1300" b="0" spc="120">
                          <a:latin typeface="微软雅黑" panose="020B0503020204020204" pitchFamily="34" charset="-122"/>
                          <a:ea typeface="微软雅黑" panose="020B0503020204020204" pitchFamily="34" charset="-122"/>
                        </a:rPr>
                        <a:t>利润</a:t>
                      </a:r>
                      <a:endParaRPr lang="zh-CN" sz="1300" b="0" spc="120">
                        <a:latin typeface="微软雅黑" panose="020B0503020204020204" pitchFamily="34" charset="-122"/>
                        <a:ea typeface="微软雅黑" panose="020B0503020204020204" pitchFamily="34" charset="-122"/>
                      </a:endParaRPr>
                    </a:p>
                  </a:txBody>
                  <a:tcPr marL="25400" marR="25400" marT="25400" marB="25400" anchor="ctr" anchorCtr="0"/>
                </a:tc>
                <a:tc>
                  <a:txBody>
                    <a:bodyPr/>
                    <a:p>
                      <a:pPr indent="0" algn="ctr" fontAlgn="ctr">
                        <a:lnSpc>
                          <a:spcPct val="120000"/>
                        </a:lnSpc>
                        <a:spcBef>
                          <a:spcPts val="0"/>
                        </a:spcBef>
                        <a:spcAft>
                          <a:spcPts val="0"/>
                        </a:spcAft>
                      </a:pPr>
                      <a:r>
                        <a:rPr lang="en-US" altLang="zh-CN" sz="1300" b="0" spc="120">
                          <a:latin typeface="微软雅黑" panose="020B0503020204020204" pitchFamily="34" charset="-122"/>
                          <a:ea typeface="微软雅黑" panose="020B0503020204020204" pitchFamily="34" charset="-122"/>
                        </a:rPr>
                        <a:t>360,000</a:t>
                      </a:r>
                      <a:endParaRPr lang="en-US" altLang="zh-CN" sz="1300" b="0" spc="120">
                        <a:latin typeface="微软雅黑" panose="020B0503020204020204" pitchFamily="34" charset="-122"/>
                        <a:ea typeface="微软雅黑" panose="020B0503020204020204" pitchFamily="34" charset="-122"/>
                      </a:endParaRPr>
                    </a:p>
                  </a:txBody>
                  <a:tcPr marL="25400" marR="25400" marT="25400" marB="25400" anchor="ctr" anchorCtr="0"/>
                </a:tc>
                <a:tc>
                  <a:txBody>
                    <a:bodyPr/>
                    <a:p>
                      <a:pPr indent="0" algn="ctr" fontAlgn="ctr">
                        <a:lnSpc>
                          <a:spcPct val="120000"/>
                        </a:lnSpc>
                        <a:spcBef>
                          <a:spcPts val="0"/>
                        </a:spcBef>
                        <a:spcAft>
                          <a:spcPts val="0"/>
                        </a:spcAft>
                      </a:pPr>
                      <a:r>
                        <a:rPr lang="en-US" altLang="zh-CN" sz="1300" b="0" spc="120">
                          <a:latin typeface="微软雅黑" panose="020B0503020204020204" pitchFamily="34" charset="-122"/>
                          <a:ea typeface="微软雅黑" panose="020B0503020204020204" pitchFamily="34" charset="-122"/>
                        </a:rPr>
                        <a:t>100,720</a:t>
                      </a:r>
                      <a:endParaRPr lang="en-US" altLang="zh-CN" sz="1300" b="0" spc="120">
                        <a:latin typeface="微软雅黑" panose="020B0503020204020204" pitchFamily="34" charset="-122"/>
                        <a:ea typeface="微软雅黑" panose="020B0503020204020204" pitchFamily="34" charset="-122"/>
                      </a:endParaRPr>
                    </a:p>
                  </a:txBody>
                  <a:tcPr marL="25400" marR="25400" marT="25400" marB="25400" anchor="ctr" anchorCtr="0"/>
                </a:tc>
                <a:tc>
                  <a:txBody>
                    <a:bodyPr/>
                    <a:p>
                      <a:pPr indent="0" algn="ctr" fontAlgn="ctr">
                        <a:lnSpc>
                          <a:spcPct val="120000"/>
                        </a:lnSpc>
                        <a:spcBef>
                          <a:spcPts val="0"/>
                        </a:spcBef>
                        <a:spcAft>
                          <a:spcPts val="0"/>
                        </a:spcAft>
                      </a:pPr>
                      <a:r>
                        <a:rPr lang="en-US" altLang="zh-CN" sz="1300" b="0" spc="120">
                          <a:latin typeface="微软雅黑" panose="020B0503020204020204" pitchFamily="34" charset="-122"/>
                          <a:ea typeface="微软雅黑" panose="020B0503020204020204" pitchFamily="34" charset="-122"/>
                        </a:rPr>
                        <a:t>106,307</a:t>
                      </a:r>
                      <a:endParaRPr lang="en-US" altLang="zh-CN" sz="1300" b="0" spc="120">
                        <a:latin typeface="微软雅黑" panose="020B0503020204020204" pitchFamily="34" charset="-122"/>
                        <a:ea typeface="微软雅黑" panose="020B0503020204020204" pitchFamily="34" charset="-122"/>
                      </a:endParaRPr>
                    </a:p>
                  </a:txBody>
                  <a:tcPr marL="25400" marR="25400" marT="25400" marB="25400" anchor="ctr" anchorCtr="0"/>
                </a:tc>
                <a:tc>
                  <a:txBody>
                    <a:bodyPr/>
                    <a:p>
                      <a:pPr indent="0" algn="ctr" fontAlgn="ctr">
                        <a:lnSpc>
                          <a:spcPct val="120000"/>
                        </a:lnSpc>
                        <a:spcBef>
                          <a:spcPts val="0"/>
                        </a:spcBef>
                        <a:spcAft>
                          <a:spcPts val="0"/>
                        </a:spcAft>
                      </a:pPr>
                      <a:r>
                        <a:rPr lang="en-US" altLang="zh-CN" sz="1300" b="0" spc="120">
                          <a:latin typeface="微软雅黑" panose="020B0503020204020204" pitchFamily="34" charset="-122"/>
                          <a:ea typeface="微软雅黑" panose="020B0503020204020204" pitchFamily="34" charset="-122"/>
                        </a:rPr>
                        <a:t>106%</a:t>
                      </a:r>
                      <a:endParaRPr lang="en-US" altLang="zh-CN" sz="1300" b="0" spc="120">
                        <a:latin typeface="微软雅黑" panose="020B0503020204020204" pitchFamily="34" charset="-122"/>
                        <a:ea typeface="微软雅黑" panose="020B0503020204020204" pitchFamily="34" charset="-122"/>
                      </a:endParaRPr>
                    </a:p>
                  </a:txBody>
                  <a:tcPr marL="25400" marR="25400" marT="25400" marB="25400" anchor="ctr" anchorCtr="0"/>
                </a:tc>
              </a:tr>
              <a:tr h="353060">
                <a:tc vMerge="1">
                  <a:tcPr/>
                </a:tc>
                <a:tc>
                  <a:txBody>
                    <a:bodyPr/>
                    <a:p>
                      <a:pPr indent="0" algn="ctr" fontAlgn="ctr">
                        <a:lnSpc>
                          <a:spcPct val="120000"/>
                        </a:lnSpc>
                        <a:spcBef>
                          <a:spcPts val="0"/>
                        </a:spcBef>
                        <a:spcAft>
                          <a:spcPts val="0"/>
                        </a:spcAft>
                      </a:pPr>
                      <a:r>
                        <a:rPr lang="zh-CN" sz="1300" b="0" spc="120">
                          <a:latin typeface="微软雅黑" panose="020B0503020204020204" pitchFamily="34" charset="-122"/>
                          <a:ea typeface="微软雅黑" panose="020B0503020204020204" pitchFamily="34" charset="-122"/>
                        </a:rPr>
                        <a:t>现金流</a:t>
                      </a:r>
                      <a:endParaRPr lang="zh-CN" sz="1300" b="0" spc="120">
                        <a:latin typeface="微软雅黑" panose="020B0503020204020204" pitchFamily="34" charset="-122"/>
                        <a:ea typeface="微软雅黑" panose="020B0503020204020204" pitchFamily="34" charset="-122"/>
                      </a:endParaRPr>
                    </a:p>
                  </a:txBody>
                  <a:tcPr marL="25400" marR="25400" marT="25400" marB="25400" anchor="ctr" anchorCtr="0"/>
                </a:tc>
                <a:tc>
                  <a:txBody>
                    <a:bodyPr/>
                    <a:p>
                      <a:pPr indent="0" algn="ctr" fontAlgn="ctr">
                        <a:lnSpc>
                          <a:spcPct val="120000"/>
                        </a:lnSpc>
                        <a:spcBef>
                          <a:spcPts val="0"/>
                        </a:spcBef>
                        <a:spcAft>
                          <a:spcPts val="0"/>
                        </a:spcAft>
                      </a:pPr>
                      <a:r>
                        <a:rPr lang="en-US" altLang="zh-CN" sz="1300" b="0" spc="120">
                          <a:latin typeface="微软雅黑" panose="020B0503020204020204" pitchFamily="34" charset="-122"/>
                          <a:ea typeface="微软雅黑" panose="020B0503020204020204" pitchFamily="34" charset="-122"/>
                        </a:rPr>
                        <a:t>265,388</a:t>
                      </a:r>
                      <a:endParaRPr lang="en-US" altLang="zh-CN" sz="1300" b="0" spc="120">
                        <a:latin typeface="微软雅黑" panose="020B0503020204020204" pitchFamily="34" charset="-122"/>
                        <a:ea typeface="微软雅黑" panose="020B0503020204020204" pitchFamily="34" charset="-122"/>
                      </a:endParaRPr>
                    </a:p>
                  </a:txBody>
                  <a:tcPr marL="25400" marR="25400" marT="25400" marB="25400" anchor="ctr" anchorCtr="0"/>
                </a:tc>
                <a:tc>
                  <a:txBody>
                    <a:bodyPr/>
                    <a:p>
                      <a:pPr indent="0" algn="ctr" fontAlgn="ctr">
                        <a:lnSpc>
                          <a:spcPct val="120000"/>
                        </a:lnSpc>
                        <a:spcBef>
                          <a:spcPts val="0"/>
                        </a:spcBef>
                        <a:spcAft>
                          <a:spcPts val="0"/>
                        </a:spcAft>
                      </a:pPr>
                      <a:r>
                        <a:rPr lang="en-US" altLang="zh-CN" sz="1300" b="0" spc="120">
                          <a:latin typeface="微软雅黑" panose="020B0503020204020204" pitchFamily="34" charset="-122"/>
                          <a:ea typeface="微软雅黑" panose="020B0503020204020204" pitchFamily="34" charset="-122"/>
                        </a:rPr>
                        <a:t>74,250</a:t>
                      </a:r>
                      <a:endParaRPr lang="en-US" altLang="zh-CN" sz="1300" b="0" spc="120">
                        <a:latin typeface="微软雅黑" panose="020B0503020204020204" pitchFamily="34" charset="-122"/>
                        <a:ea typeface="微软雅黑" panose="020B0503020204020204" pitchFamily="34" charset="-122"/>
                      </a:endParaRPr>
                    </a:p>
                  </a:txBody>
                  <a:tcPr marL="25400" marR="25400" marT="25400" marB="25400" anchor="ctr" anchorCtr="0"/>
                </a:tc>
                <a:tc>
                  <a:txBody>
                    <a:bodyPr/>
                    <a:p>
                      <a:pPr indent="0" algn="ctr" fontAlgn="ctr">
                        <a:lnSpc>
                          <a:spcPct val="120000"/>
                        </a:lnSpc>
                        <a:spcBef>
                          <a:spcPts val="0"/>
                        </a:spcBef>
                        <a:spcAft>
                          <a:spcPts val="0"/>
                        </a:spcAft>
                      </a:pPr>
                      <a:r>
                        <a:rPr lang="en-US" altLang="zh-CN" sz="1300" b="0" spc="120">
                          <a:latin typeface="微软雅黑" panose="020B0503020204020204" pitchFamily="34" charset="-122"/>
                          <a:ea typeface="微软雅黑" panose="020B0503020204020204" pitchFamily="34" charset="-122"/>
                        </a:rPr>
                        <a:t>144,402</a:t>
                      </a:r>
                      <a:endParaRPr lang="en-US" altLang="zh-CN" sz="1300" b="0" spc="120">
                        <a:latin typeface="微软雅黑" panose="020B0503020204020204" pitchFamily="34" charset="-122"/>
                        <a:ea typeface="微软雅黑" panose="020B0503020204020204" pitchFamily="34" charset="-122"/>
                      </a:endParaRPr>
                    </a:p>
                  </a:txBody>
                  <a:tcPr marL="25400" marR="25400" marT="25400" marB="25400" anchor="ctr" anchorCtr="0"/>
                </a:tc>
                <a:tc>
                  <a:txBody>
                    <a:bodyPr/>
                    <a:p>
                      <a:pPr indent="0" algn="ctr" fontAlgn="ctr">
                        <a:lnSpc>
                          <a:spcPct val="120000"/>
                        </a:lnSpc>
                        <a:spcBef>
                          <a:spcPts val="0"/>
                        </a:spcBef>
                        <a:spcAft>
                          <a:spcPts val="0"/>
                        </a:spcAft>
                      </a:pPr>
                      <a:r>
                        <a:rPr lang="en-US" altLang="zh-CN" sz="1300" b="0" spc="120">
                          <a:latin typeface="微软雅黑" panose="020B0503020204020204" pitchFamily="34" charset="-122"/>
                          <a:ea typeface="微软雅黑" panose="020B0503020204020204" pitchFamily="34" charset="-122"/>
                        </a:rPr>
                        <a:t>194%</a:t>
                      </a:r>
                      <a:endParaRPr lang="en-US" altLang="zh-CN" sz="1300" b="0" spc="120">
                        <a:latin typeface="微软雅黑" panose="020B0503020204020204" pitchFamily="34" charset="-122"/>
                        <a:ea typeface="微软雅黑" panose="020B0503020204020204" pitchFamily="34" charset="-122"/>
                      </a:endParaRPr>
                    </a:p>
                  </a:txBody>
                  <a:tcPr marL="25400" marR="25400" marT="25400" marB="25400" anchor="ctr" anchorCtr="0"/>
                </a:tc>
              </a:tr>
            </a:tbl>
          </a:graphicData>
        </a:graphic>
      </p:graphicFrame>
      <p:grpSp>
        <p:nvGrpSpPr>
          <p:cNvPr id="18" name="组合 17"/>
          <p:cNvGrpSpPr/>
          <p:nvPr/>
        </p:nvGrpSpPr>
        <p:grpSpPr>
          <a:xfrm>
            <a:off x="771525" y="4893310"/>
            <a:ext cx="7610475" cy="1132840"/>
            <a:chOff x="1215" y="7706"/>
            <a:chExt cx="11985" cy="1784"/>
          </a:xfrm>
        </p:grpSpPr>
        <p:sp>
          <p:nvSpPr>
            <p:cNvPr id="16" name="文本占位符 13"/>
            <p:cNvSpPr>
              <a:spLocks noGrp="1"/>
            </p:cNvSpPr>
            <p:nvPr>
              <p:custDataLst>
                <p:tags r:id="rId10"/>
              </p:custDataLst>
            </p:nvPr>
          </p:nvSpPr>
          <p:spPr>
            <a:xfrm>
              <a:off x="1215" y="7796"/>
              <a:ext cx="1770" cy="1499"/>
            </a:xfrm>
            <a:prstGeom prst="roundRect">
              <a:avLst/>
            </a:prstGeom>
          </p:spPr>
          <p:style>
            <a:lnRef idx="0">
              <a:srgbClr val="FFFFFF"/>
            </a:lnRef>
            <a:fillRef idx="2">
              <a:schemeClr val="accent1"/>
            </a:fillRef>
            <a:effectRef idx="1">
              <a:schemeClr val="accent1"/>
            </a:effectRef>
            <a:fontRef idx="minor">
              <a:schemeClr val="lt1"/>
            </a:fontRef>
          </p:style>
          <p:txBody>
            <a:bodyPr vert="horz" wrap="none" lIns="0" tIns="0" rIns="0" bIns="0" rtlCol="0" anchor="ctr">
              <a:noAutofit/>
            </a:bodyPr>
            <a:lstStyle>
              <a:lvl1pPr marL="0" indent="0" algn="ctr" defTabSz="914400" rtl="0" eaLnBrk="1" latinLnBrk="0" hangingPunct="1">
                <a:lnSpc>
                  <a:spcPct val="109000"/>
                </a:lnSpc>
                <a:spcBef>
                  <a:spcPct val="0"/>
                </a:spcBef>
                <a:spcAft>
                  <a:spcPct val="0"/>
                </a:spcAft>
                <a:buFont typeface="Arial" panose="020B0604020202020204" pitchFamily="34" charset="0"/>
                <a:buNone/>
                <a:defRPr sz="8000" b="0" kern="1200" spc="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r>
                <a:rPr lang="en-US" altLang="zh-CN"/>
                <a:t>01</a:t>
              </a:r>
              <a:endParaRPr lang="en-US" altLang="zh-CN"/>
            </a:p>
          </p:txBody>
        </p:sp>
        <p:sp>
          <p:nvSpPr>
            <p:cNvPr id="17" name="文本占位符 14"/>
            <p:cNvSpPr>
              <a:spLocks noGrp="1"/>
            </p:cNvSpPr>
            <p:nvPr>
              <p:custDataLst>
                <p:tags r:id="rId11"/>
              </p:custDataLst>
            </p:nvPr>
          </p:nvSpPr>
          <p:spPr>
            <a:xfrm>
              <a:off x="3420" y="7706"/>
              <a:ext cx="9780" cy="1784"/>
            </a:xfrm>
            <a:prstGeom prst="roundRect">
              <a:avLst/>
            </a:prstGeom>
          </p:spPr>
          <p:style>
            <a:lnRef idx="0">
              <a:srgbClr val="FFFFFF"/>
            </a:lnRef>
            <a:fillRef idx="2">
              <a:schemeClr val="accent1"/>
            </a:fillRef>
            <a:effectRef idx="1">
              <a:schemeClr val="accent1"/>
            </a:effectRef>
            <a:fontRef idx="minor">
              <a:schemeClr val="lt1"/>
            </a:fontRef>
          </p:style>
          <p:txBody>
            <a:bodyPr vert="horz" lIns="0" tIns="0" rIns="0" bIns="0" rtlCol="0" anchor="t">
              <a:normAutofit lnSpcReduction="10000"/>
            </a:bodyPr>
            <a:lstStyle>
              <a:lvl1pPr marL="0" indent="0" algn="l" defTabSz="914400" rtl="0" eaLnBrk="1" latinLnBrk="0" hangingPunct="1">
                <a:lnSpc>
                  <a:spcPct val="125000"/>
                </a:lnSpc>
                <a:spcBef>
                  <a:spcPct val="0"/>
                </a:spcBef>
                <a:spcAft>
                  <a:spcPct val="0"/>
                </a:spcAft>
                <a:buFont typeface="Arial" panose="020B0604020202020204" pitchFamily="34" charset="0"/>
                <a:buNone/>
                <a:defRPr sz="1600" b="0" kern="1200" spc="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pPr algn="ctr"/>
              <a:r>
                <a:rPr lang="zh-CN" altLang="en-US" sz="2000" b="1">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存在问题</a:t>
              </a:r>
              <a:endParaRPr lang="zh-CN" altLang="en-US" sz="2000" b="1">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a:buFont typeface="Wingdings" panose="05000000000000000000" charset="0"/>
                <a:buChar char="u"/>
              </a:pPr>
              <a:r>
                <a:rPr lang="zh-CN" altLang="en-US">
                  <a:latin typeface="微软雅黑" panose="020B0503020204020204" pitchFamily="34" charset="-122"/>
                  <a:ea typeface="微软雅黑" panose="020B0503020204020204" pitchFamily="34" charset="-122"/>
                  <a:cs typeface="微软雅黑" panose="020B0503020204020204" pitchFamily="34" charset="-122"/>
                </a:rPr>
                <a:t>中医科利润完成率低（</a:t>
              </a:r>
              <a:r>
                <a:rPr lang="en-US" altLang="zh-CN">
                  <a:latin typeface="微软雅黑" panose="020B0503020204020204" pitchFamily="34" charset="-122"/>
                  <a:ea typeface="微软雅黑" panose="020B0503020204020204" pitchFamily="34" charset="-122"/>
                  <a:cs typeface="微软雅黑" panose="020B0503020204020204" pitchFamily="34" charset="-122"/>
                </a:rPr>
                <a:t>22.58%</a:t>
              </a:r>
              <a:r>
                <a:rPr lang="zh-CN" altLang="en-US">
                  <a:latin typeface="微软雅黑" panose="020B0503020204020204" pitchFamily="34" charset="-122"/>
                  <a:ea typeface="微软雅黑" panose="020B0503020204020204" pitchFamily="34" charset="-122"/>
                  <a:cs typeface="微软雅黑" panose="020B0503020204020204" pitchFamily="34" charset="-122"/>
                </a:rPr>
                <a:t>），成本控制待加强；</a:t>
              </a:r>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a:buFont typeface="Wingdings" panose="05000000000000000000" charset="0"/>
                <a:buChar char="u"/>
              </a:pPr>
              <a:r>
                <a:rPr lang="zh-CN" altLang="en-US">
                  <a:latin typeface="微软雅黑" panose="020B0503020204020204" pitchFamily="34" charset="-122"/>
                  <a:ea typeface="微软雅黑" panose="020B0503020204020204" pitchFamily="34" charset="-122"/>
                  <a:cs typeface="微软雅黑" panose="020B0503020204020204" pitchFamily="34" charset="-122"/>
                </a:rPr>
                <a:t>客户留存与拓展不足，支付模式推广衔接不畅。</a:t>
              </a:r>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22" name="组合 21"/>
          <p:cNvGrpSpPr/>
          <p:nvPr>
            <p:custDataLst>
              <p:tags r:id="rId12"/>
            </p:custDataLst>
          </p:nvPr>
        </p:nvGrpSpPr>
        <p:grpSpPr>
          <a:xfrm>
            <a:off x="628650" y="4758690"/>
            <a:ext cx="7877175" cy="1696085"/>
            <a:chOff x="1215" y="7706"/>
            <a:chExt cx="11985" cy="2671"/>
          </a:xfrm>
        </p:grpSpPr>
        <p:sp>
          <p:nvSpPr>
            <p:cNvPr id="23" name="文本占位符 13"/>
            <p:cNvSpPr>
              <a:spLocks noGrp="1"/>
            </p:cNvSpPr>
            <p:nvPr>
              <p:custDataLst>
                <p:tags r:id="rId13"/>
              </p:custDataLst>
            </p:nvPr>
          </p:nvSpPr>
          <p:spPr>
            <a:xfrm>
              <a:off x="1215" y="7796"/>
              <a:ext cx="2010" cy="2581"/>
            </a:xfrm>
            <a:prstGeom prst="roundRect">
              <a:avLst/>
            </a:prstGeom>
          </p:spPr>
          <p:style>
            <a:lnRef idx="0">
              <a:srgbClr val="FFFFFF"/>
            </a:lnRef>
            <a:fillRef idx="2">
              <a:schemeClr val="accent1"/>
            </a:fillRef>
            <a:effectRef idx="1">
              <a:schemeClr val="accent1"/>
            </a:effectRef>
            <a:fontRef idx="minor">
              <a:schemeClr val="lt1"/>
            </a:fontRef>
          </p:style>
          <p:txBody>
            <a:bodyPr vert="horz" wrap="none" lIns="0" tIns="0" rIns="0" bIns="0" rtlCol="0" anchor="ctr">
              <a:noAutofit/>
            </a:bodyPr>
            <a:lstStyle>
              <a:lvl1pPr marL="0" indent="0" algn="ctr" defTabSz="914400" rtl="0" eaLnBrk="1" latinLnBrk="0" hangingPunct="1">
                <a:lnSpc>
                  <a:spcPct val="109000"/>
                </a:lnSpc>
                <a:spcBef>
                  <a:spcPct val="0"/>
                </a:spcBef>
                <a:spcAft>
                  <a:spcPct val="0"/>
                </a:spcAft>
                <a:buFont typeface="Arial" panose="020B0604020202020204" pitchFamily="34" charset="0"/>
                <a:buNone/>
                <a:defRPr sz="8000" b="0" kern="1200" spc="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r>
                <a:rPr lang="en-US" altLang="zh-CN"/>
                <a:t>02</a:t>
              </a:r>
              <a:endParaRPr lang="en-US" altLang="zh-CN"/>
            </a:p>
          </p:txBody>
        </p:sp>
        <p:sp>
          <p:nvSpPr>
            <p:cNvPr id="24" name="文本占位符 14"/>
            <p:cNvSpPr>
              <a:spLocks noGrp="1"/>
            </p:cNvSpPr>
            <p:nvPr>
              <p:custDataLst>
                <p:tags r:id="rId14"/>
              </p:custDataLst>
            </p:nvPr>
          </p:nvSpPr>
          <p:spPr>
            <a:xfrm>
              <a:off x="3420" y="7706"/>
              <a:ext cx="9780" cy="2671"/>
            </a:xfrm>
            <a:prstGeom prst="roundRect">
              <a:avLst/>
            </a:prstGeom>
          </p:spPr>
          <p:style>
            <a:lnRef idx="0">
              <a:srgbClr val="FFFFFF"/>
            </a:lnRef>
            <a:fillRef idx="2">
              <a:schemeClr val="accent1"/>
            </a:fillRef>
            <a:effectRef idx="1">
              <a:schemeClr val="accent1"/>
            </a:effectRef>
            <a:fontRef idx="minor">
              <a:schemeClr val="lt1"/>
            </a:fontRef>
          </p:style>
          <p:txBody>
            <a:bodyPr vert="horz" lIns="0" tIns="0" rIns="0" bIns="0" rtlCol="0" anchor="t">
              <a:normAutofit fontScale="90000"/>
            </a:bodyPr>
            <a:lstStyle>
              <a:lvl1pPr marL="0" indent="0" algn="l" defTabSz="914400" rtl="0" eaLnBrk="1" latinLnBrk="0" hangingPunct="1">
                <a:lnSpc>
                  <a:spcPct val="125000"/>
                </a:lnSpc>
                <a:spcBef>
                  <a:spcPct val="0"/>
                </a:spcBef>
                <a:spcAft>
                  <a:spcPct val="0"/>
                </a:spcAft>
                <a:buFont typeface="Arial" panose="020B0604020202020204" pitchFamily="34" charset="0"/>
                <a:buNone/>
                <a:defRPr sz="1600" b="0" kern="1200" spc="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pPr algn="ctr"/>
              <a:r>
                <a:rPr lang="zh-CN" altLang="en-US" sz="2200" b="1">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工作计划</a:t>
              </a:r>
              <a:endParaRPr lang="zh-CN" altLang="en-US" sz="2200" b="1">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a:buFont typeface="Wingdings" panose="05000000000000000000" charset="0"/>
                <a:buChar char="u"/>
              </a:pPr>
              <a:r>
                <a:rPr lang="zh-CN" altLang="en-US">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拓展业务，完成财务目标：与 3 个科室建立转诊协作，打造 5 项爆款套餐，拓展 3 家企业客户</a:t>
              </a:r>
              <a:endParaRPr lang="zh-CN" altLang="en-US">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a:buFont typeface="Wingdings" panose="05000000000000000000" charset="0"/>
                <a:buChar char="u"/>
              </a:pPr>
              <a:r>
                <a:rPr lang="zh-CN" altLang="en-US">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控制成本，增加竞争力：完善客户随访体系（覆盖 70% 客户），优化成本管理，加强品牌宣传</a:t>
              </a:r>
              <a:endParaRPr lang="zh-CN" altLang="en-US">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endParaRPr lang="zh-CN" altLang="en-US">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additive="base">
                                        <p:cTn id="13" dur="500" fill="hold"/>
                                        <p:tgtEl>
                                          <p:spTgt spid="22"/>
                                        </p:tgtEl>
                                        <p:attrNameLst>
                                          <p:attrName>ppt_x</p:attrName>
                                        </p:attrNameLst>
                                      </p:cBhvr>
                                      <p:tavLst>
                                        <p:tav tm="0">
                                          <p:val>
                                            <p:strVal val="#ppt_x"/>
                                          </p:val>
                                        </p:tav>
                                        <p:tav tm="100000">
                                          <p:val>
                                            <p:strVal val="#ppt_x"/>
                                          </p:val>
                                        </p:tav>
                                      </p:tavLst>
                                    </p:anim>
                                    <p:anim calcmode="lin" valueType="num">
                                      <p:cBhvr additive="base">
                                        <p:cTn id="14"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dirty="0">
              <a:effectLst/>
            </a:endParaRPr>
          </a:p>
        </p:txBody>
      </p:sp>
      <p:sp>
        <p:nvSpPr>
          <p:cNvPr id="5" name="副标题 4"/>
          <p:cNvSpPr>
            <a:spLocks noGrp="1"/>
          </p:cNvSpPr>
          <p:nvPr>
            <p:ph type="subTitle" idx="1"/>
          </p:nvPr>
        </p:nvSpPr>
        <p:spPr/>
        <p:txBody>
          <a:bodyPr/>
          <a:lstStyle/>
          <a:p>
            <a:endParaRPr lang="zh-CN" altLang="en-US" dirty="0">
              <a:latin typeface="+mn-lt"/>
            </a:endParaRPr>
          </a:p>
        </p:txBody>
      </p:sp>
    </p:spTree>
  </p:cSld>
  <p:clrMapOvr>
    <a:masterClrMapping/>
  </p:clrMapOvr>
</p:sld>
</file>

<file path=ppt/tags/tag1.xml><?xml version="1.0" encoding="utf-8"?>
<p:tagLst xmlns:p="http://schemas.openxmlformats.org/presentationml/2006/main">
  <p:tag name="KSO_WM_BEAUTIFY_FLAG" val="#fgm#"/>
  <p:tag name="KSO_WM_FIGMA_FLAG" val="#fgm#"/>
  <p:tag name="KSO_WM_UNIT_INDEX" val="1"/>
  <p:tag name="KSO_WM_UNIT_TYPE" val="a"/>
  <p:tag name="KSO_WM_LAYOUT_CHECK_HASH" val="48480ae78fe2125b528bd368b63b4c3a636bb2d9"/>
  <p:tag name="KSO_WM_NEWLAYOUT_ID" val="21"/>
</p:tagLst>
</file>

<file path=ppt/tags/tag2.xml><?xml version="1.0" encoding="utf-8"?>
<p:tagLst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UNIT_INDEX" val="1_1_1"/>
  <p:tag name="KSO_WM_UNIT_TYPE" val="l_h_i"/>
</p:tagLst>
</file>

<file path=ppt/tags/tag3.xml><?xml version="1.0" encoding="utf-8"?>
<p:tagLst xmlns:p="http://schemas.openxmlformats.org/presentationml/2006/main">
  <p:tag name="KSO_WM_BEAUTIFY_FLAG" val="#fgm#"/>
  <p:tag name="KSO_WM_DIAGRAM_GROUP_CODE" val="1"/>
  <p:tag name="KSO_WM_FIGMA_FLAG" val="#fgm#"/>
  <p:tag name="KSO_WM_UNIT_INDEX" val="1_1_3"/>
  <p:tag name="KSO_WM_UNIT_SUBTYPE" val="d"/>
  <p:tag name="KSO_WM_UNIT_TYPE" val="l_h_i"/>
</p:tagLst>
</file>

<file path=ppt/tags/tag4.xml><?xml version="1.0" encoding="utf-8"?>
<p:tagLst xmlns:p="http://schemas.openxmlformats.org/presentationml/2006/main">
  <p:tag name="KSO_WM_BEAUTIFY_FLAG" val="#fgm#"/>
  <p:tag name="KSO_WM_DIAGRAM_GROUP_CODE" val="1"/>
  <p:tag name="KSO_WM_FIGMA_FLAG" val="#fgm#"/>
  <p:tag name="KSO_WM_UNIT_INDEX" val="1_1_1"/>
  <p:tag name="KSO_WM_UNIT_TYPE" val="l_h_f"/>
</p:tagLst>
</file>

<file path=ppt/tags/tag5.xml><?xml version="1.0" encoding="utf-8"?>
<p:tagLst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UNIT_INDEX" val="1_2_1"/>
  <p:tag name="KSO_WM_UNIT_TYPE" val="l_h_i"/>
</p:tagLst>
</file>

<file path=ppt/tags/tag6.xml><?xml version="1.0" encoding="utf-8"?>
<p:tagLst xmlns:p="http://schemas.openxmlformats.org/presentationml/2006/main">
  <p:tag name="KSO_WM_BEAUTIFY_FLAG" val="#fgm#"/>
  <p:tag name="KSO_WM_DIAGRAM_GROUP_CODE" val="1"/>
  <p:tag name="KSO_WM_FIGMA_FLAG" val="#fgm#"/>
  <p:tag name="KSO_WM_UNIT_INDEX" val="1_2_3"/>
  <p:tag name="KSO_WM_UNIT_SUBTYPE" val="d"/>
  <p:tag name="KSO_WM_UNIT_TYPE" val="l_h_i"/>
</p:tagLst>
</file>

<file path=ppt/tags/tag7.xml><?xml version="1.0" encoding="utf-8"?>
<p:tagLst xmlns:p="http://schemas.openxmlformats.org/presentationml/2006/main">
  <p:tag name="KSO_WM_BEAUTIFY_FLAG" val="#fgm#"/>
  <p:tag name="KSO_WM_DIAGRAM_GROUP_CODE" val="1"/>
  <p:tag name="KSO_WM_FIGMA_FLAG" val="#fgm#"/>
  <p:tag name="KSO_WM_UNIT_INDEX" val="1_2_1"/>
  <p:tag name="KSO_WM_UNIT_TYPE" val="l_h_f"/>
</p:tagLst>
</file>

<file path=ppt/tags/tag8.xml><?xml version="1.0" encoding="utf-8"?>
<p:tagLst xmlns:p="http://schemas.openxmlformats.org/presentationml/2006/main">
  <p:tag name="KSO_WM_BEAUTIFY_FLAG" val="#fgm#"/>
  <p:tag name="KSO_WM_FIGMA_FLAG" val="#fgm#"/>
  <p:tag name="KSO_WM_UNIT_INDEX" val="1"/>
  <p:tag name="KSO_WM_UNIT_TYPE" val="a"/>
  <p:tag name="KSO_WM_LAYOUT_CHECK_HASH" val="fd8b55d820e73add5eb3b1b1f8b148fe6990df14"/>
  <p:tag name="KSO_WM_NEWLAYOUT_ID" val="75"/>
</p:tagLst>
</file>

<file path=ppt/tags/tag9.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Lst>
</file>

<file path=ppt/tags/tag10.xml><?xml version="1.0" encoding="utf-8"?>
<p:tagLst xmlns:p="http://schemas.openxmlformats.org/presentationml/2006/main">
  <p:tag name="KSO_WM_BEAUTIFY_FLAG" val="#fgm#"/>
  <p:tag name="KSO_WM_DIAGRAM_GROUP_CODE" val="1"/>
  <p:tag name="KSO_WM_FIGMA_FLAG" val="#fgm#"/>
  <p:tag name="KSO_WM_UNIT_INDEX" val="1_1_1"/>
  <p:tag name="KSO_WM_UNIT_TYPE" val="l_h_f"/>
</p:tagLst>
</file>

<file path=ppt/tags/tag11.xml><?xml version="1.0" encoding="utf-8"?>
<p:tagLst xmlns:p="http://schemas.openxmlformats.org/presentationml/2006/main">
  <p:tag name="KSO_WM_BEAUTIFY_FLAG" val="#fgm#"/>
  <p:tag name="KSO_WM_DIAGRAM_GROUP_CODE" val="1"/>
  <p:tag name="KSO_WM_FIGMA_FLAG" val="#fgm#"/>
  <p:tag name="KSO_WM_UNIT_INDEX" val="1_2_1"/>
  <p:tag name="KSO_WM_UNIT_TYPE" val="l_h_a"/>
</p:tagLst>
</file>

<file path=ppt/tags/tag12.xml><?xml version="1.0" encoding="utf-8"?>
<p:tagLst xmlns:p="http://schemas.openxmlformats.org/presentationml/2006/main">
  <p:tag name="KSO_WM_BEAUTIFY_FLAG" val="#fgm#"/>
  <p:tag name="KSO_WM_DIAGRAM_GROUP_CODE" val="1"/>
  <p:tag name="KSO_WM_FIGMA_FLAG" val="#fgm#"/>
  <p:tag name="KSO_WM_UNIT_INDEX" val="1_2_1"/>
  <p:tag name="KSO_WM_UNIT_TYPE" val="l_h_f"/>
</p:tagLst>
</file>

<file path=ppt/tags/tag13.xml><?xml version="1.0" encoding="utf-8"?>
<p:tagLst xmlns:p="http://schemas.openxmlformats.org/presentationml/2006/main">
  <p:tag name="KSO_WM_BEAUTIFY_FLAG" val="#fgm#"/>
  <p:tag name="KSO_WM_DIAGRAM_GROUP_CODE" val="1"/>
  <p:tag name="KSO_WM_FIGMA_FLAG" val="#fgm#"/>
  <p:tag name="KSO_WM_UNIT_INDEX" val="1_3_1"/>
  <p:tag name="KSO_WM_UNIT_TYPE" val="l_h_a"/>
</p:tagLst>
</file>

<file path=ppt/tags/tag14.xml><?xml version="1.0" encoding="utf-8"?>
<p:tagLst xmlns:p="http://schemas.openxmlformats.org/presentationml/2006/main">
  <p:tag name="KSO_WM_BEAUTIFY_FLAG" val="#fgm#"/>
  <p:tag name="KSO_WM_DIAGRAM_GROUP_CODE" val="1"/>
  <p:tag name="KSO_WM_FIGMA_FLAG" val="#fgm#"/>
  <p:tag name="KSO_WM_UNIT_INDEX" val="1_3_1"/>
  <p:tag name="KSO_WM_UNIT_TYPE" val="l_h_f"/>
</p:tagLst>
</file>

<file path=ppt/tags/tag15.xml><?xml version="1.0" encoding="utf-8"?>
<p:tagLst xmlns:p="http://schemas.openxmlformats.org/presentationml/2006/main">
  <p:tag name="KSO_WM_BEAUTIFY_FLAG" val="#fgm#"/>
  <p:tag name="KSO_WM_DIAGRAM_GROUP_CODE" val="1"/>
  <p:tag name="KSO_WM_FIGMA_FLAG" val="#fgm#"/>
  <p:tag name="KSO_WM_UNIT_INDEX" val="1_4_1"/>
  <p:tag name="KSO_WM_UNIT_TYPE" val="l_h_a"/>
</p:tagLst>
</file>

<file path=ppt/tags/tag16.xml><?xml version="1.0" encoding="utf-8"?>
<p:tagLst xmlns:p="http://schemas.openxmlformats.org/presentationml/2006/main">
  <p:tag name="KSO_WM_BEAUTIFY_FLAG" val="#fgm#"/>
  <p:tag name="KSO_WM_DIAGRAM_GROUP_CODE" val="1"/>
  <p:tag name="KSO_WM_FIGMA_FLAG" val="#fgm#"/>
  <p:tag name="KSO_WM_UNIT_INDEX" val="1_4_1"/>
  <p:tag name="KSO_WM_UNIT_TYPE" val="l_h_f"/>
</p:tagLst>
</file>

<file path=ppt/tags/tag17.xml><?xml version="1.0" encoding="utf-8"?>
<p:tagLst xmlns:p="http://schemas.openxmlformats.org/presentationml/2006/main">
  <p:tag name="KSO_WM_BEAUTIFY_FLAG" val="#fgm#"/>
  <p:tag name="KSO_WM_DIAGRAM_GROUP_CODE" val="1"/>
  <p:tag name="KSO_WM_FIGMA_FLAG" val="#fgm#"/>
  <p:tag name="KSO_WM_UNIT_INDEX" val="1_5_1"/>
  <p:tag name="KSO_WM_UNIT_TYPE" val="l_h_a"/>
</p:tagLst>
</file>

<file path=ppt/tags/tag18.xml><?xml version="1.0" encoding="utf-8"?>
<p:tagLst xmlns:p="http://schemas.openxmlformats.org/presentationml/2006/main">
  <p:tag name="KSO_WM_BEAUTIFY_FLAG" val="#fgm#"/>
  <p:tag name="KSO_WM_DIAGRAM_GROUP_CODE" val="1"/>
  <p:tag name="KSO_WM_FIGMA_FLAG" val="#fgm#"/>
  <p:tag name="KSO_WM_UNIT_INDEX" val="1_5_1"/>
  <p:tag name="KSO_WM_UNIT_TYPE" val="l_h_f"/>
</p:tagLst>
</file>

<file path=ppt/tags/tag19.xml><?xml version="1.0" encoding="utf-8"?>
<p:tagLst xmlns:p="http://schemas.openxmlformats.org/presentationml/2006/main">
  <p:tag name="KSO_WM_BEAUTIFY_FLAG" val="#fgm#"/>
  <p:tag name="KSO_WM_DIAGRAM_GROUP_CODE" val="1"/>
  <p:tag name="KSO_WM_FIGMA_FLAG" val="#fgm#"/>
  <p:tag name="KSO_WM_UNIT_INDEX" val="1_6_1"/>
  <p:tag name="KSO_WM_UNIT_TYPE" val="l_h_a"/>
</p:tagLst>
</file>

<file path=ppt/tags/tag20.xml><?xml version="1.0" encoding="utf-8"?>
<p:tagLst xmlns:p="http://schemas.openxmlformats.org/presentationml/2006/main">
  <p:tag name="KSO_WM_BEAUTIFY_FLAG" val="#fgm#"/>
  <p:tag name="KSO_WM_DIAGRAM_GROUP_CODE" val="1"/>
  <p:tag name="KSO_WM_FIGMA_FLAG" val="#fgm#"/>
  <p:tag name="KSO_WM_UNIT_INDEX" val="1_6_1"/>
  <p:tag name="KSO_WM_UNIT_TYPE" val="l_h_f"/>
</p:tagLst>
</file>

<file path=ppt/tags/tag21.xml><?xml version="1.0" encoding="utf-8"?>
<p:tagLst xmlns:p="http://schemas.openxmlformats.org/presentationml/2006/main">
  <p:tag name="KSO_WM_DIAGRAM_GROUP_CODE" val="1"/>
  <p:tag name="KSO_WM_BEAUTIFY_FLAG" val="#fgm#"/>
  <p:tag name="KSO_WM_UNIT_INDEX" val="1_1_1"/>
  <p:tag name="KSO_WM_UNIT_TYPE" val="l_h_a"/>
</p:tagLst>
</file>

<file path=ppt/tags/tag22.xml><?xml version="1.0" encoding="utf-8"?>
<p:tagLst xmlns:p="http://schemas.openxmlformats.org/presentationml/2006/main">
  <p:tag name="KSO_WM_DIAGRAM_GROUP_CODE" val="1"/>
  <p:tag name="KSO_WM_BEAUTIFY_FLAG" val="#fgm#"/>
  <p:tag name="KSO_WM_UNIT_INDEX" val="1_1_1"/>
  <p:tag name="KSO_WM_UNIT_TYPE" val="l_h_f"/>
</p:tagLst>
</file>

<file path=ppt/tags/tag23.xml><?xml version="1.0" encoding="utf-8"?>
<p:tagLst xmlns:p="http://schemas.openxmlformats.org/presentationml/2006/main">
  <p:tag name="KSO_WM_DIAGRAM_GROUP_CODE" val="1"/>
  <p:tag name="KSO_WM_BEAUTIFY_FLAG" val="#fgm#"/>
  <p:tag name="KSO_WM_UNIT_INDEX" val="1_2_1"/>
  <p:tag name="KSO_WM_UNIT_TYPE" val="l_h_a"/>
</p:tagLst>
</file>

<file path=ppt/tags/tag24.xml><?xml version="1.0" encoding="utf-8"?>
<p:tagLst xmlns:p="http://schemas.openxmlformats.org/presentationml/2006/main">
  <p:tag name="KSO_WM_DIAGRAM_GROUP_CODE" val="1"/>
  <p:tag name="KSO_WM_BEAUTIFY_FLAG" val="#fgm#"/>
  <p:tag name="KSO_WM_UNIT_INDEX" val="1_2_1"/>
  <p:tag name="KSO_WM_UNIT_TYPE" val="l_h_f"/>
</p:tagLst>
</file>

<file path=ppt/tags/tag25.xml><?xml version="1.0" encoding="utf-8"?>
<p:tagLst xmlns:p="http://schemas.openxmlformats.org/presentationml/2006/main">
  <p:tag name="KSO_WM_DIAGRAM_GROUP_CODE" val="1"/>
  <p:tag name="KSO_WM_BEAUTIFY_FLAG" val="#fgm#"/>
  <p:tag name="KSO_WM_UNIT_INDEX" val="1_3_1"/>
  <p:tag name="KSO_WM_UNIT_TYPE" val="l_h_a"/>
</p:tagLst>
</file>

<file path=ppt/tags/tag26.xml><?xml version="1.0" encoding="utf-8"?>
<p:tagLst xmlns:p="http://schemas.openxmlformats.org/presentationml/2006/main">
  <p:tag name="KSO_WM_DIAGRAM_GROUP_CODE" val="1"/>
  <p:tag name="KSO_WM_BEAUTIFY_FLAG" val="#fgm#"/>
  <p:tag name="KSO_WM_UNIT_INDEX" val="1_3_1"/>
  <p:tag name="KSO_WM_UNIT_TYPE" val="l_h_f"/>
</p:tagLst>
</file>

<file path=ppt/tags/tag27.xml><?xml version="1.0" encoding="utf-8"?>
<p:tagLst xmlns:p="http://schemas.openxmlformats.org/presentationml/2006/main">
  <p:tag name="KSO_WM_DIAGRAM_GROUP_CODE" val="1"/>
  <p:tag name="KSO_WM_BEAUTIFY_FLAG" val="#fgm#"/>
  <p:tag name="KSO_WM_UNIT_INDEX" val="1_3_1"/>
  <p:tag name="KSO_WM_UNIT_TYPE" val="l_h_a"/>
</p:tagLst>
</file>

<file path=ppt/tags/tag28.xml><?xml version="1.0" encoding="utf-8"?>
<p:tagLst xmlns:p="http://schemas.openxmlformats.org/presentationml/2006/main">
  <p:tag name="KSO_WM_DIAGRAM_GROUP_CODE" val="1"/>
  <p:tag name="KSO_WM_BEAUTIFY_FLAG" val="#fgm#"/>
  <p:tag name="KSO_WM_UNIT_INDEX" val="1_3_1"/>
  <p:tag name="KSO_WM_UNIT_TYPE" val="l_h_f"/>
</p:tagLst>
</file>

<file path=ppt/tags/tag29.xml><?xml version="1.0" encoding="utf-8"?>
<p:tagLst xmlns:p="http://schemas.openxmlformats.org/presentationml/2006/main">
  <p:tag name="$PH_EXT" val="2"/>
  <p:tag name="KSO_WM_DIAGRAM_GROUP_CODE" val="1"/>
  <p:tag name="KSO_WM_BEAUTIFY_FLAG" val="#fgm#"/>
  <p:tag name="KSO_WM_UNIT_INDEX" val="1_2_1"/>
  <p:tag name="KSO_WM_UNIT_TYPE" val="l_h_i"/>
  <p:tag name="KSO_WM_FIGMA_DECORATION_INDEX" val="18"/>
  <p:tag name="KSO_WM_FIGMA_FLAG" val="#fgm#"/>
  <p:tag name="KSO_WM_SHAPE_BGTYPE" val="lt1"/>
  <p:tag name="KSO_WM_SHAPE_BRIGHT_DATA" val="[{&quot;dk1&quot;:-60,&quot;dk2&quot;:-50,&quot;lt1&quot;:90,&quot;lt2&quot;:100},{&quot;dk1&quot;:-60,&quot;dk2&quot;:-50,&quot;lt1&quot;:90,&quot;lt2&quot;:100}]"/>
  <p:tag name="KSO_WM_SHAPE_UPDATE_BRIGHT" val="1"/>
</p:tagLst>
</file>

<file path=ppt/tags/tag30.xml><?xml version="1.0" encoding="utf-8"?>
<p:tagLst xmlns:p="http://schemas.openxmlformats.org/presentationml/2006/main">
  <p:tag name="$PH_EXT" val="2"/>
  <p:tag name="KSO_WM_DIAGRAM_GROUP_CODE" val="1"/>
  <p:tag name="KSO_WM_BEAUTIFY_FLAG" val="#fgm#"/>
  <p:tag name="KSO_WM_UNIT_INDEX" val="1_1_1"/>
  <p:tag name="KSO_WM_UNIT_TYPE" val="l_h_i"/>
  <p:tag name="KSO_WM_FIGMA_DECORATION_INDEX" val="18"/>
  <p:tag name="KSO_WM_FIGMA_FLAG" val="#fgm#"/>
  <p:tag name="KSO_WM_SHAPE_BGTYPE" val="lt1"/>
  <p:tag name="KSO_WM_SHAPE_BRIGHT_DATA" val="[{&quot;dk1&quot;:-60,&quot;dk2&quot;:-50,&quot;lt1&quot;:90,&quot;lt2&quot;:100},{&quot;dk1&quot;:-60,&quot;dk2&quot;:-50,&quot;lt1&quot;:90,&quot;lt2&quot;:100}]"/>
  <p:tag name="KSO_WM_SHAPE_UPDATE_BRIGHT" val="1"/>
</p:tagLst>
</file>

<file path=ppt/tags/tag31.xml><?xml version="1.0" encoding="utf-8"?>
<p:tagLst xmlns:p="http://schemas.openxmlformats.org/presentationml/2006/main">
  <p:tag name="KSO_WM_BEAUTIFY_FLAG" val="#fgm#"/>
  <p:tag name="KSO_WM_FIGMA_FLAG" val="#fgm#"/>
  <p:tag name="KSO_WM_UNIT_INDEX" val="1"/>
  <p:tag name="KSO_WM_UNIT_TYPE" val="a"/>
  <p:tag name="KSO_WM_LAYOUT_CHECK_HASH" val="48480ae78fe2125b528bd368b63b4c3a636bb2d9"/>
  <p:tag name="KSO_WM_NEWLAYOUT_ID" val="21"/>
</p:tagLst>
</file>

<file path=ppt/tags/tag32.xml><?xml version="1.0" encoding="utf-8"?>
<p:tagLst xmlns:p="http://schemas.openxmlformats.org/presentationml/2006/main">
  <p:tag name="KSO_WM_DIAGRAM_GROUP_CODE" val="1"/>
  <p:tag name="KSO_WM_BEAUTIFY_FLAG" val="#fgm#"/>
  <p:tag name="KSO_WM_UNIT_INDEX" val="1_1_1"/>
  <p:tag name="KSO_WM_UNIT_TYPE" val="l_h_f"/>
  <p:tag name="KSO_WM_FIGMA_FLAG" val="#fgm#"/>
</p:tagLst>
</file>

<file path=ppt/tags/tag33.xml><?xml version="1.0" encoding="utf-8"?>
<p:tagLst xmlns:p="http://schemas.openxmlformats.org/presentationml/2006/main">
  <p:tag name="KSO_WM_DIAGRAM_GROUP_CODE" val="1"/>
  <p:tag name="KSO_WM_BEAUTIFY_FLAG" val="#fgm#"/>
  <p:tag name="KSO_WM_UNIT_INDEX" val="1_2_3"/>
  <p:tag name="KSO_WM_UNIT_SUBTYPE" val="d"/>
  <p:tag name="KSO_WM_UNIT_TYPE" val="l_h_i"/>
  <p:tag name="KSO_WM_FIGMA_FLAG" val="#fgm#"/>
</p:tagLst>
</file>

<file path=ppt/tags/tag34.xml><?xml version="1.0" encoding="utf-8"?>
<p:tagLst xmlns:p="http://schemas.openxmlformats.org/presentationml/2006/main">
  <p:tag name="KSO_WM_DIAGRAM_GROUP_CODE" val="1"/>
  <p:tag name="KSO_WM_BEAUTIFY_FLAG" val="#fgm#"/>
  <p:tag name="KSO_WM_UNIT_INDEX" val="1_2_1"/>
  <p:tag name="KSO_WM_UNIT_TYPE" val="l_h_f"/>
  <p:tag name="KSO_WM_FIGMA_FLAG" val="#fgm#"/>
</p:tagLst>
</file>

<file path=ppt/tags/tag35.xml><?xml version="1.0" encoding="utf-8"?>
<p:tagLst xmlns:p="http://schemas.openxmlformats.org/presentationml/2006/main">
  <p:tag name="KSO_WM_DIAGRAM_GROUP_CODE" val="1"/>
  <p:tag name="KSO_WM_BEAUTIFY_FLAG" val="#fgm#"/>
  <p:tag name="KSO_WM_UNIT_INDEX" val="1_1_3"/>
  <p:tag name="KSO_WM_UNIT_SUBTYPE" val="d"/>
  <p:tag name="KSO_WM_UNIT_TYPE" val="l_h_i"/>
  <p:tag name="KSO_WM_FIGMA_FLAG" val="#fgm#"/>
</p:tagLst>
</file>

<file path=ppt/tags/tag36.xml><?xml version="1.0" encoding="utf-8"?>
<p:tagLst xmlns:p="http://schemas.openxmlformats.org/presentationml/2006/main">
  <p:tag name="KSO_WM_SLIDE_CONTENT_ORIENTATION" val=""/>
  <p:tag name="KSO_WM_SLIDE_HAS_MASK" val="0"/>
  <p:tag name="KSO_WM_SLIDE_ITEM_CNT" val="2"/>
  <p:tag name="KSO_WM_SLIDE_TYPE" val="text"/>
  <p:tag name="KSO_WM_TEMPLATE_SUBCATEGORY" val="29"/>
  <p:tag name="KSO_WM_BEAUTIFY_FLAG" val="#wm#"/>
  <p:tag name="KSO_WM_TEMPLATE_SLIDE_ID" val="slide_83ca7a19eeb99b33"/>
</p:tagLst>
</file>

<file path=ppt/tags/tag37.xml><?xml version="1.0" encoding="utf-8"?>
<p:tagLst xmlns:p="http://schemas.openxmlformats.org/presentationml/2006/main">
  <p:tag name="KSO_WM_BEAUTIFY_FLAG" val="#fgm#"/>
  <p:tag name="KSO_WM_FIGMA_FLAG" val="#fgm#"/>
  <p:tag name="KSO_WM_UNIT_INDEX" val="1"/>
  <p:tag name="KSO_WM_UNIT_TYPE" val="a"/>
  <p:tag name="KSO_WM_LAYOUT_CHECK_HASH" val="48480ae78fe2125b528bd368b63b4c3a636bb2d9"/>
  <p:tag name="KSO_WM_NEWLAYOUT_ID" val="21"/>
</p:tagLst>
</file>

<file path=ppt/tags/tag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1323_1*f*1"/>
  <p:tag name="KSO_WM_TEMPLATE_CATEGORY" val="custom"/>
  <p:tag name="KSO_WM_TEMPLATE_INDEX" val="20231323"/>
  <p:tag name="KSO_WM_UNIT_LAYERLEVEL" val="1"/>
  <p:tag name="KSO_WM_TAG_VERSION" val="3.0"/>
  <p:tag name="KSO_WM_BEAUTIFY_FLAG" val="#wm#"/>
  <p:tag name="KSO_WM_UNIT_TEXT_FILL_FORE_SCHEMECOLOR_INDEX_BRIGHTNESS" val="0.15"/>
  <p:tag name="KSO_WM_UNIT_TEXT_FILL_FORE_SCHEMECOLOR_INDEX" val="13"/>
  <p:tag name="KSO_WM_UNIT_TEXT_FILL_TYPE" val="1"/>
  <p:tag name="KSO_WM_UNIT_PRESET_TEXT" val="单击此处添加文本具体内容，简明扼要地阐述您的观点,以便观者准确地理解您传达的思想根据需要可酌情增减文字以便观者准确地理解您传达的思想"/>
</p:tagLst>
</file>

<file path=ppt/tags/tag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5029_1*i*1"/>
  <p:tag name="KSO_WM_TEMPLATE_CATEGORY" val="custom"/>
  <p:tag name="KSO_WM_TEMPLATE_INDEX" val="20235029"/>
  <p:tag name="KSO_WM_UNIT_LAYERLEVEL" val="1"/>
  <p:tag name="KSO_WM_TAG_VERSION" val="3.0"/>
  <p:tag name="KSO_WM_UNIT_TYPE" val="i"/>
  <p:tag name="KSO_WM_UNIT_INDEX" val="1"/>
</p:tagLst>
</file>

<file path=ppt/tags/tag4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a"/>
  <p:tag name="KSO_WM_UNIT_INDEX" val="1"/>
  <p:tag name="KSO_WM_UNIT_ID" val="custom20235029_1*a*1"/>
  <p:tag name="KSO_WM_TEMPLATE_CATEGORY" val="custom"/>
  <p:tag name="KSO_WM_TEMPLATE_INDEX" val="20235029"/>
  <p:tag name="KSO_WM_UNIT_LAYERLEVEL" val="1"/>
  <p:tag name="KSO_WM_TAG_VERSION" val="3.0"/>
  <p:tag name="KSO_WM_BEAUTIFY_FLAG" val="#wm#"/>
  <p:tag name="KSO_WM_UNIT_VALUE" val="29"/>
  <p:tag name="KSO_WM_UNIT_TEXT_TYPE" val="1"/>
  <p:tag name="KSO_WM_UNIT_PRESET_TEXT" val="单击此处添加标题"/>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custom20235029_1*i*2"/>
  <p:tag name="KSO_WM_TEMPLATE_CATEGORY" val="custom"/>
  <p:tag name="KSO_WM_TEMPLATE_INDEX" val="20235029"/>
  <p:tag name="KSO_WM_UNIT_LAYERLEVEL" val="1"/>
  <p:tag name="KSO_WM_TAG_VERSION" val="3.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custom20235029_1*i*3"/>
  <p:tag name="KSO_WM_TEMPLATE_CATEGORY" val="custom"/>
  <p:tag name="KSO_WM_TEMPLATE_INDEX" val="20235029"/>
  <p:tag name="KSO_WM_UNIT_LAYERLEVEL" val="1"/>
  <p:tag name="KSO_WM_TAG_VERSION" val="3.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custom20235029_1*i*4"/>
  <p:tag name="KSO_WM_TEMPLATE_CATEGORY" val="custom"/>
  <p:tag name="KSO_WM_TEMPLATE_INDEX" val="20235029"/>
  <p:tag name="KSO_WM_UNIT_LAYERLEVEL" val="1"/>
  <p:tag name="KSO_WM_TAG_VERSION" val="3.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custom20235029_1*i*5"/>
  <p:tag name="KSO_WM_TEMPLATE_CATEGORY" val="custom"/>
  <p:tag name="KSO_WM_TEMPLATE_INDEX" val="20235029"/>
  <p:tag name="KSO_WM_UNIT_LAYERLEVEL" val="1"/>
  <p:tag name="KSO_WM_TAG_VERSION" val="3.0"/>
  <p:tag name="KSO_WM_BEAUTIFY_FLAG" val="#wm#"/>
</p:tagLst>
</file>

<file path=ppt/tags/tag45.xml><?xml version="1.0" encoding="utf-8"?>
<p:tagLst xmlns:p="http://schemas.openxmlformats.org/presentationml/2006/main">
  <p:tag name="KSO_WM_UNIT_TABLE_BEAUTIFY" val="smartTable{57f2e69a-09fb-4bda-a3a4-6023433e5152}"/>
  <p:tag name="TABLE_SKINIDX" val="2"/>
  <p:tag name="TABLE_ENCOLOR" val="#FFFFFF"/>
  <p:tag name="KSO_WM_UNIT_VALUE" val="1366*2482"/>
  <p:tag name="KSO_WM_UNIT_HIGHLIGHT" val="0"/>
  <p:tag name="KSO_WM_UNIT_COMPATIBLE" val="0"/>
  <p:tag name="KSO_WM_UNIT_DIAGRAM_ISNUMVISUAL" val="0"/>
  <p:tag name="KSO_WM_UNIT_DIAGRAM_ISREFERUNIT" val="0"/>
  <p:tag name="KSO_WM_UNIT_TYPE" val="β"/>
  <p:tag name="KSO_WM_UNIT_INDEX" val="1"/>
  <p:tag name="KSO_WM_UNIT_ID" val="mixed20203990_1*β*1"/>
  <p:tag name="KSO_WM_TEMPLATE_CATEGORY" val="mixed"/>
  <p:tag name="KSO_WM_TEMPLATE_INDEX" val="20203990"/>
  <p:tag name="KSO_WM_UNIT_LAYERLEVEL" val="1"/>
  <p:tag name="KSO_WM_TAG_VERSION" val="1.0"/>
  <p:tag name="KSO_WM_BEAUTIFY_FLAG" val="#wm#"/>
  <p:tag name="TABLE_ENDDRAG_ORIGIN_RECT" val="644*424"/>
  <p:tag name="TABLE_ENDDRAG_RECT" val="40*71*644*424"/>
</p:tagLst>
</file>

<file path=ppt/tags/tag46.xml><?xml version="1.0" encoding="utf-8"?>
<p:tagLst xmlns:p="http://schemas.openxmlformats.org/presentationml/2006/main">
  <p:tag name="KSO_WM_BEAUTIFY_FLAG" val="#fgm#"/>
  <p:tag name="KSO_WM_FIGMA_FLAG" val="#fgm#"/>
  <p:tag name="KSO_WM_UNIT_INDEX" val="1"/>
  <p:tag name="KSO_WM_UNIT_TYPE" val="a"/>
  <p:tag name="KSO_WM_LAYOUT_CHECK_HASH" val="48480ae78fe2125b528bd368b63b4c3a636bb2d9"/>
  <p:tag name="KSO_WM_NEWLAYOUT_ID" val="21"/>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mixed20203572_1*i*1"/>
  <p:tag name="KSO_WM_TEMPLATE_CATEGORY" val="mixed"/>
  <p:tag name="KSO_WM_TEMPLATE_INDEX" val="20203572"/>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mixed20203572_1*i*2"/>
  <p:tag name="KSO_WM_TEMPLATE_CATEGORY" val="mixed"/>
  <p:tag name="KSO_WM_TEMPLATE_INDEX" val="20203572"/>
  <p:tag name="KSO_WM_UNIT_LAYERLEVEL" val="1"/>
  <p:tag name="KSO_WM_TAG_VERSION" val="1.0"/>
  <p:tag name="KSO_WM_BEAUTIFY_FLAG" val="#wm#"/>
</p:tagLst>
</file>

<file path=ppt/tags/tag49.xml><?xml version="1.0" encoding="utf-8"?>
<p:tagLst xmlns:p="http://schemas.openxmlformats.org/presentationml/2006/main">
  <p:tag name="KSO_WM_BEAUTIFY_FLAG" val="#fgm#"/>
  <p:tag name="KSO_WM_FIGMA_FLAG" val="#fgm#"/>
  <p:tag name="KSO_WM_UNIT_INDEX" val="1"/>
  <p:tag name="KSO_WM_UNIT_TYPE" val="a"/>
  <p:tag name="KSO_WM_LAYOUT_CHECK_HASH" val="48480ae78fe2125b528bd368b63b4c3a636bb2d9"/>
  <p:tag name="KSO_WM_NEWLAYOUT_ID" val="21"/>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mixed20203572_1*i*1"/>
  <p:tag name="KSO_WM_TEMPLATE_CATEGORY" val="mixed"/>
  <p:tag name="KSO_WM_TEMPLATE_INDEX" val="20203572"/>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mixed20203572_1*i*2"/>
  <p:tag name="KSO_WM_TEMPLATE_CATEGORY" val="mixed"/>
  <p:tag name="KSO_WM_TEMPLATE_INDEX" val="20203572"/>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35096_1*i*1"/>
  <p:tag name="KSO_WM_TEMPLATE_CATEGORY" val="custom"/>
  <p:tag name="KSO_WM_TEMPLATE_INDEX" val="20235096"/>
  <p:tag name="KSO_WM_UNIT_LAYERLEVEL" val="1"/>
  <p:tag name="KSO_WM_TAG_VERSION" val="3.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custom20235096_1*i*2"/>
  <p:tag name="KSO_WM_TEMPLATE_CATEGORY" val="custom"/>
  <p:tag name="KSO_WM_TEMPLATE_INDEX" val="20235096"/>
  <p:tag name="KSO_WM_UNIT_LAYERLEVEL" val="1"/>
  <p:tag name="KSO_WM_TAG_VERSION" val="3.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custom20235096_1*i*3"/>
  <p:tag name="KSO_WM_TEMPLATE_CATEGORY" val="custom"/>
  <p:tag name="KSO_WM_TEMPLATE_INDEX" val="20235096"/>
  <p:tag name="KSO_WM_UNIT_LAYERLEVEL" val="1"/>
  <p:tag name="KSO_WM_TAG_VERSION" val="3.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custom20235096_1*i*4"/>
  <p:tag name="KSO_WM_TEMPLATE_CATEGORY" val="custom"/>
  <p:tag name="KSO_WM_TEMPLATE_INDEX" val="20235096"/>
  <p:tag name="KSO_WM_UNIT_LAYERLEVEL" val="1"/>
  <p:tag name="KSO_WM_TAG_VERSION" val="3.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custom20235096_1*i*5"/>
  <p:tag name="KSO_WM_TEMPLATE_CATEGORY" val="custom"/>
  <p:tag name="KSO_WM_TEMPLATE_INDEX" val="20235096"/>
  <p:tag name="KSO_WM_UNIT_LAYERLEVEL" val="1"/>
  <p:tag name="KSO_WM_TAG_VERSION" val="3.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custom20235096_1*i*6"/>
  <p:tag name="KSO_WM_TEMPLATE_CATEGORY" val="custom"/>
  <p:tag name="KSO_WM_TEMPLATE_INDEX" val="20235096"/>
  <p:tag name="KSO_WM_UNIT_LAYERLEVEL" val="1"/>
  <p:tag name="KSO_WM_TAG_VERSION" val="3.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custom20235096_1*i*7"/>
  <p:tag name="KSO_WM_TEMPLATE_CATEGORY" val="custom"/>
  <p:tag name="KSO_WM_TEMPLATE_INDEX" val="20235096"/>
  <p:tag name="KSO_WM_UNIT_LAYERLEVEL" val="1"/>
  <p:tag name="KSO_WM_TAG_VERSION" val="3.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custom20235096_1*i*9"/>
  <p:tag name="KSO_WM_TEMPLATE_CATEGORY" val="custom"/>
  <p:tag name="KSO_WM_TEMPLATE_INDEX" val="20235096"/>
  <p:tag name="KSO_WM_UNIT_LAYERLEVEL" val="1"/>
  <p:tag name="KSO_WM_TAG_VERSION" val="3.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0"/>
  <p:tag name="KSO_WM_UNIT_ID" val="custom20235096_1*i*10"/>
  <p:tag name="KSO_WM_TEMPLATE_CATEGORY" val="custom"/>
  <p:tag name="KSO_WM_TEMPLATE_INDEX" val="20235096"/>
  <p:tag name="KSO_WM_UNIT_LAYERLEVEL" val="1"/>
  <p:tag name="KSO_WM_TAG_VERSION" val="3.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1"/>
  <p:tag name="KSO_WM_UNIT_ID" val="custom20235096_1*i*11"/>
  <p:tag name="KSO_WM_TEMPLATE_CATEGORY" val="custom"/>
  <p:tag name="KSO_WM_TEMPLATE_INDEX" val="20235096"/>
  <p:tag name="KSO_WM_UNIT_LAYERLEVEL" val="1"/>
  <p:tag name="KSO_WM_TAG_VERSION" val="3.0"/>
  <p:tag name="KSO_WM_BEAUTIFY_FLAG" val="#wm#"/>
</p:tagLst>
</file>

<file path=ppt/tags/tag62.xml><?xml version="1.0" encoding="utf-8"?>
<p:tagLst xmlns:p="http://schemas.openxmlformats.org/presentationml/2006/main">
  <p:tag name="KSO_WM_UNIT_VALUE" val="1077*650"/>
  <p:tag name="KSO_WM_UNIT_HIGHLIGHT" val="0"/>
  <p:tag name="KSO_WM_UNIT_COMPATIBLE" val="0"/>
  <p:tag name="KSO_WM_UNIT_DIAGRAM_ISNUMVISUAL" val="0"/>
  <p:tag name="KSO_WM_UNIT_DIAGRAM_ISREFERUNIT" val="0"/>
  <p:tag name="KSO_WM_UNIT_TYPE" val="d"/>
  <p:tag name="KSO_WM_UNIT_INDEX" val="1"/>
  <p:tag name="KSO_WM_UNIT_ID" val="custom20235096_1*d*1"/>
  <p:tag name="KSO_WM_TEMPLATE_CATEGORY" val="custom"/>
  <p:tag name="KSO_WM_TEMPLATE_INDEX" val="20235096"/>
  <p:tag name="KSO_WM_UNIT_LAYERLEVEL" val="1"/>
  <p:tag name="KSO_WM_TAG_VERSION" val="3.0"/>
  <p:tag name="KSO_WM_BEAUTIFY_FLAG" val="#wm#"/>
  <p:tag name="KSO_WM_UNIT_PICTURE_SUBTYPE" val="b"/>
</p:tagLst>
</file>

<file path=ppt/tags/tag63.xml><?xml version="1.0" encoding="utf-8"?>
<p:tagLst xmlns:p="http://schemas.openxmlformats.org/presentationml/2006/main">
  <p:tag name="KSO_WM_UNIT_VALUE" val="1143*729"/>
  <p:tag name="KSO_WM_UNIT_HIGHLIGHT" val="0"/>
  <p:tag name="KSO_WM_UNIT_COMPATIBLE" val="0"/>
  <p:tag name="KSO_WM_UNIT_DIAGRAM_ISNUMVISUAL" val="0"/>
  <p:tag name="KSO_WM_UNIT_DIAGRAM_ISREFERUNIT" val="0"/>
  <p:tag name="KSO_WM_UNIT_TYPE" val="d"/>
  <p:tag name="KSO_WM_UNIT_INDEX" val="2"/>
  <p:tag name="KSO_WM_UNIT_ID" val="custom20235096_1*d*2"/>
  <p:tag name="KSO_WM_TEMPLATE_CATEGORY" val="custom"/>
  <p:tag name="KSO_WM_TEMPLATE_INDEX" val="20235096"/>
  <p:tag name="KSO_WM_UNIT_LAYERLEVEL" val="1"/>
  <p:tag name="KSO_WM_TAG_VERSION" val="3.0"/>
  <p:tag name="KSO_WM_BEAUTIFY_FLAG" val="#wm#"/>
  <p:tag name="KSO_WM_UNIT_PICTURE_SUBTYPE" val="b"/>
</p:tagLst>
</file>

<file path=ppt/tags/tag64.xml><?xml version="1.0" encoding="utf-8"?>
<p:tagLst xmlns:p="http://schemas.openxmlformats.org/presentationml/2006/main">
  <p:tag name="KSO_WM_UNIT_VALUE" val="1217*824"/>
  <p:tag name="KSO_WM_UNIT_HIGHLIGHT" val="0"/>
  <p:tag name="KSO_WM_UNIT_COMPATIBLE" val="0"/>
  <p:tag name="KSO_WM_UNIT_DIAGRAM_ISNUMVISUAL" val="0"/>
  <p:tag name="KSO_WM_UNIT_DIAGRAM_ISREFERUNIT" val="0"/>
  <p:tag name="KSO_WM_UNIT_TYPE" val="d"/>
  <p:tag name="KSO_WM_UNIT_INDEX" val="3"/>
  <p:tag name="KSO_WM_UNIT_ID" val="custom20235096_1*d*3"/>
  <p:tag name="KSO_WM_TEMPLATE_CATEGORY" val="custom"/>
  <p:tag name="KSO_WM_TEMPLATE_INDEX" val="20235096"/>
  <p:tag name="KSO_WM_UNIT_LAYERLEVEL" val="1"/>
  <p:tag name="KSO_WM_TAG_VERSION" val="3.0"/>
  <p:tag name="KSO_WM_BEAUTIFY_FLAG" val="#wm#"/>
  <p:tag name="KSO_WM_UNIT_PICTURE_SUBTYPE" val="b"/>
</p:tagLst>
</file>

<file path=ppt/tags/tag65.xml><?xml version="1.0" encoding="utf-8"?>
<p:tagLst xmlns:p="http://schemas.openxmlformats.org/presentationml/2006/main">
  <p:tag name="KSO_WM_BEAUTIFY_FLAG" val="#fgm#"/>
  <p:tag name="KSO_WM_FIGMA_FLAG" val="#fgm#"/>
  <p:tag name="KSO_WM_UNIT_INDEX" val="1"/>
  <p:tag name="KSO_WM_UNIT_TYPE" val="a"/>
  <p:tag name="KSO_WM_LAYOUT_CHECK_HASH" val="48480ae78fe2125b528bd368b63b4c3a636bb2d9"/>
  <p:tag name="KSO_WM_NEWLAYOUT_ID" val="21"/>
</p:tagLst>
</file>

<file path=ppt/tags/tag66.xml><?xml version="1.0" encoding="utf-8"?>
<p:tagLst xmlns:p="http://schemas.openxmlformats.org/presentationml/2006/main">
  <p:tag name="KSO_WM_UNIT_TABLE_BEAUTIFY" val="smartTable{bc99372c-9946-492b-9404-8c7cf19155fb}"/>
  <p:tag name="KSO_WM_UNIT_VALUE" val="1096*2256"/>
  <p:tag name="KSO_WM_UNIT_HIGHLIGHT" val="0"/>
  <p:tag name="KSO_WM_UNIT_COMPATIBLE" val="0"/>
  <p:tag name="KSO_WM_UNIT_DIAGRAM_ISNUMVISUAL" val="0"/>
  <p:tag name="KSO_WM_UNIT_DIAGRAM_ISREFERUNIT" val="0"/>
  <p:tag name="KSO_WM_UNIT_TYPE" val="β"/>
  <p:tag name="KSO_WM_UNIT_INDEX" val="1"/>
  <p:tag name="KSO_WM_UNIT_ID" val="mixed20203572_1*β*1"/>
  <p:tag name="KSO_WM_TEMPLATE_CATEGORY" val="mixed"/>
  <p:tag name="KSO_WM_TEMPLATE_INDEX" val="20203572"/>
  <p:tag name="KSO_WM_UNIT_LAYERLEVEL" val="1"/>
  <p:tag name="KSO_WM_TAG_VERSION" val="1.0"/>
  <p:tag name="KSO_WM_BEAUTIFY_FLAG" val="#wm#"/>
  <p:tag name="TABLE_ENDDRAG_ORIGIN_RECT" val="701*405"/>
  <p:tag name="TABLE_ENDDRAG_RECT" val="18*93*701*405"/>
  <p:tag name="TABLE_EMPHASIZE_COL" val="4"/>
  <p:tag name="TABLE_EMPHASIZE_COL_ID" val="6"/>
</p:tagLst>
</file>

<file path=ppt/tags/tag67.xml><?xml version="1.0" encoding="utf-8"?>
<p:tagLst xmlns:p="http://schemas.openxmlformats.org/presentationml/2006/main">
  <p:tag name="TABLE_EMPHASIZE_UUID" val="smartTable{bc99372c-9946-492b-9404-8c7cf19155fb}"/>
  <p:tag name="TABLE_EMPHASIZE_TYPE" val="vertical"/>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mixed20203572_1*i*1"/>
  <p:tag name="KSO_WM_TEMPLATE_CATEGORY" val="mixed"/>
  <p:tag name="KSO_WM_TEMPLATE_INDEX" val="20203572"/>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mixed20203572_1*i*2"/>
  <p:tag name="KSO_WM_TEMPLATE_CATEGORY" val="mixed"/>
  <p:tag name="KSO_WM_TEMPLATE_INDEX" val="20203572"/>
  <p:tag name="KSO_WM_UNIT_LAYERLEVEL" val="1"/>
  <p:tag name="KSO_WM_TAG_VERSION" val="1.0"/>
  <p:tag name="KSO_WM_BEAUTIFY_FLAG" val="#wm#"/>
</p:tagLst>
</file>

<file path=ppt/tags/tag70.xml><?xml version="1.0" encoding="utf-8"?>
<p:tagLst xmlns:p="http://schemas.openxmlformats.org/presentationml/2006/main">
  <p:tag name="KSO_WM_BEAUTIFY_FLAG" val="#fgm#"/>
  <p:tag name="KSO_WM_FIGMA_FLAG" val="#fgm#"/>
  <p:tag name="KSO_WM_UNIT_INDEX" val="1"/>
  <p:tag name="KSO_WM_UNIT_TYPE" val="a"/>
  <p:tag name="KSO_WM_LAYOUT_CHECK_HASH" val="fd8b55d820e73add5eb3b1b1f8b148fe6990df14"/>
  <p:tag name="KSO_WM_NEWLAYOUT_ID" val="75"/>
</p:tagLst>
</file>

<file path=ppt/tags/tag71.xml><?xml version="1.0" encoding="utf-8"?>
<p:tagLst xmlns:p="http://schemas.openxmlformats.org/presentationml/2006/main">
  <p:tag name="KSO_WM_DIAGRAM_GROUP_CODE" val="1"/>
  <p:tag name="KSO_WM_BEAUTIFY_FLAG" val="#fgm#"/>
  <p:tag name="KSO_WM_UNIT_INDEX" val="1_1_1"/>
  <p:tag name="KSO_WM_UNIT_TYPE" val="l_h_a"/>
  <p:tag name="KSO_WM_FIGMA_FLAG" val="#fgm#"/>
</p:tagLst>
</file>

<file path=ppt/tags/tag72.xml><?xml version="1.0" encoding="utf-8"?>
<p:tagLst xmlns:p="http://schemas.openxmlformats.org/presentationml/2006/main">
  <p:tag name="KSO_WM_DIAGRAM_GROUP_CODE" val="1"/>
  <p:tag name="KSO_WM_BEAUTIFY_FLAG" val="#fgm#"/>
  <p:tag name="KSO_WM_UNIT_INDEX" val="1_1_1"/>
  <p:tag name="KSO_WM_UNIT_TYPE" val="l_h_f"/>
  <p:tag name="KSO_WM_FIGMA_FLAG" val="#fgm#"/>
</p:tagLst>
</file>

<file path=ppt/tags/tag73.xml><?xml version="1.0" encoding="utf-8"?>
<p:tagLst xmlns:p="http://schemas.openxmlformats.org/presentationml/2006/main">
  <p:tag name="KSO_WM_DIAGRAM_GROUP_CODE" val="1"/>
  <p:tag name="KSO_WM_BEAUTIFY_FLAG" val="#fgm#"/>
  <p:tag name="KSO_WM_UNIT_INDEX" val="1_2_1"/>
  <p:tag name="KSO_WM_UNIT_TYPE" val="l_h_a"/>
  <p:tag name="KSO_WM_FIGMA_FLAG" val="#fgm#"/>
</p:tagLst>
</file>

<file path=ppt/tags/tag74.xml><?xml version="1.0" encoding="utf-8"?>
<p:tagLst xmlns:p="http://schemas.openxmlformats.org/presentationml/2006/main">
  <p:tag name="KSO_WM_DIAGRAM_GROUP_CODE" val="1"/>
  <p:tag name="KSO_WM_BEAUTIFY_FLAG" val="#fgm#"/>
  <p:tag name="KSO_WM_UNIT_INDEX" val="1_2_1"/>
  <p:tag name="KSO_WM_UNIT_TYPE" val="l_h_f"/>
  <p:tag name="KSO_WM_FIGMA_FLAG" val="#fgm#"/>
</p:tagLst>
</file>

<file path=ppt/tags/tag75.xml><?xml version="1.0" encoding="utf-8"?>
<p:tagLst xmlns:p="http://schemas.openxmlformats.org/presentationml/2006/main">
  <p:tag name="KSO_WM_DIAGRAM_GROUP_CODE" val="1"/>
  <p:tag name="KSO_WM_BEAUTIFY_FLAG" val="#fgm#"/>
  <p:tag name="KSO_WM_UNIT_INDEX" val="1_3_1"/>
  <p:tag name="KSO_WM_UNIT_TYPE" val="l_h_a"/>
  <p:tag name="KSO_WM_FIGMA_FLAG" val="#fgm#"/>
</p:tagLst>
</file>

<file path=ppt/tags/tag76.xml><?xml version="1.0" encoding="utf-8"?>
<p:tagLst xmlns:p="http://schemas.openxmlformats.org/presentationml/2006/main">
  <p:tag name="KSO_WM_DIAGRAM_GROUP_CODE" val="1"/>
  <p:tag name="KSO_WM_BEAUTIFY_FLAG" val="#fgm#"/>
  <p:tag name="KSO_WM_UNIT_INDEX" val="1_3_1"/>
  <p:tag name="KSO_WM_UNIT_TYPE" val="l_h_f"/>
  <p:tag name="KSO_WM_FIGMA_FLAG" val="#fgm#"/>
</p:tagLst>
</file>

<file path=ppt/tags/tag77.xml><?xml version="1.0" encoding="utf-8"?>
<p:tagLst xmlns:p="http://schemas.openxmlformats.org/presentationml/2006/main">
  <p:tag name="KSO_WM_DIAGRAM_GROUP_CODE" val="1"/>
  <p:tag name="KSO_WM_BEAUTIFY_FLAG" val="#fgm#"/>
  <p:tag name="KSO_WM_UNIT_INDEX" val="1_6_1"/>
  <p:tag name="KSO_WM_UNIT_TYPE" val="l_h_a"/>
  <p:tag name="KSO_WM_FIGMA_FLAG" val="#fgm#"/>
</p:tagLst>
</file>

<file path=ppt/tags/tag78.xml><?xml version="1.0" encoding="utf-8"?>
<p:tagLst xmlns:p="http://schemas.openxmlformats.org/presentationml/2006/main">
  <p:tag name="KSO_WM_DIAGRAM_GROUP_CODE" val="1"/>
  <p:tag name="KSO_WM_BEAUTIFY_FLAG" val="#fgm#"/>
  <p:tag name="KSO_WM_UNIT_INDEX" val="1_6_1"/>
  <p:tag name="KSO_WM_UNIT_TYPE" val="l_h_f"/>
  <p:tag name="KSO_WM_FIGMA_FLAG" val="#fgm#"/>
</p:tagLst>
</file>

<file path=ppt/tags/tag79.xml><?xml version="1.0" encoding="utf-8"?>
<p:tagLst xmlns:p="http://schemas.openxmlformats.org/presentationml/2006/main">
  <p:tag name="KSO_WM_SLIDE_CONTENT_ORIENTATION" val=""/>
  <p:tag name="KSO_WM_SLIDE_HAS_MASK" val="0"/>
  <p:tag name="KSO_WM_SLIDE_ITEM_CNT" val="6"/>
  <p:tag name="KSO_WM_SLIDE_TYPE" val="text"/>
  <p:tag name="KSO_WM_TEMPLATE_SUBCATEGORY" val="29"/>
  <p:tag name="KSO_WM_BEAUTIFY_FLAG" val="#wm#"/>
  <p:tag name="KSO_WM_TEMPLATE_SLIDE_ID" val="slide_4119a3e48367d026"/>
</p:tagLst>
</file>

<file path=ppt/tags/tag80.xml><?xml version="1.0" encoding="utf-8"?>
<p:tagLst xmlns:p="http://schemas.openxmlformats.org/presentationml/2006/main">
  <p:tag name="KSO_WM_BEAUTIFY_FLAG" val="#fgm#"/>
  <p:tag name="KSO_WM_FIGMA_FLAG" val="#fgm#"/>
  <p:tag name="KSO_WM_UNIT_INDEX" val="1"/>
  <p:tag name="KSO_WM_UNIT_TYPE" val="a"/>
  <p:tag name="KSO_WM_LAYOUT_CHECK_HASH" val="fd8b55d820e73add5eb3b1b1f8b148fe6990df14"/>
  <p:tag name="KSO_WM_NEWLAYOUT_ID" val="75"/>
</p:tagLst>
</file>

<file path=ppt/tags/tag81.xml><?xml version="1.0" encoding="utf-8"?>
<p:tagLst xmlns:p="http://schemas.openxmlformats.org/presentationml/2006/main">
  <p:tag name="KSO_WM_DIAGRAM_GROUP_CODE" val="1"/>
  <p:tag name="KSO_WM_BEAUTIFY_FLAG" val="#fgm#"/>
  <p:tag name="KSO_WM_UNIT_INDEX" val="1_4_1"/>
  <p:tag name="KSO_WM_UNIT_TYPE" val="l_h_f"/>
  <p:tag name="KSO_WM_FIGMA_FLAG" val="#fgm#"/>
</p:tagLst>
</file>

<file path=ppt/tags/tag82.xml><?xml version="1.0" encoding="utf-8"?>
<p:tagLst xmlns:p="http://schemas.openxmlformats.org/presentationml/2006/main">
  <p:tag name="KSO_WM_UNIT_PLACING_PICTURE_USER_VIEWPORT" val="{&quot;height&quot;:10800,&quot;width&quot;:14400}"/>
  <p:tag name="KSO_WM_UNIT_PLACING_PICTURE_USER_RELATIVERECTANGLE" val="{&quot;bottom&quot;:0,&quot;left&quot;:0,&quot;right&quot;:0,&quot;top&quot;:0}"/>
  <p:tag name="KSO_WM_UNIT_PLACING_PICTURE_COLLAGE_RELATIVERECTANGLE" val="{&quot;height&quot;:4163.185969270376,&quot;width&quot;:7453.194356970932}"/>
  <p:tag name="KSO_WM_UNIT_PLACING_PICTURE_COLLAGE_VIEWPORT" val="{&quot;height&quot;:5340,&quot;width&quot;:9560}"/>
  <p:tag name="KSO_WM_UNIT_PLACING_PICTURE_INFO" val="{&quot;code&quot;:&quot;bAb[4]&quot;,&quot;full_picture&quot;:false,&quot;last_crop_picture&quot;:&quot;bAb[4]&quot;,&quot;scheme&quot;:&quot;4-7&quot;,&quot;spacing&quot;:5}"/>
  <p:tag name="KSO_WM_UNIT_PLACING_PICTURE" val="103335.408"/>
  <p:tag name="KSO_WM_UNIT_ID" val=""/>
</p:tagLst>
</file>

<file path=ppt/tags/tag83.xml><?xml version="1.0" encoding="utf-8"?>
<p:tagLst xmlns:p="http://schemas.openxmlformats.org/presentationml/2006/main">
  <p:tag name="KSO_WM_UNIT_PLACING_PICTURE" val="103335.408"/>
  <p:tag name="KSO_WM_UNIT_ID" val=""/>
  <p:tag name="KSO_WM_UNIT_PLACING_PICTURE_USER_RELATIVERECTANGLE" val="{&quot;bottom&quot;:0,&quot;left&quot;:0,&quot;right&quot;:0,&quot;top&quot;:0}"/>
  <p:tag name="KSO_WM_UNIT_PLACING_PICTURE_COLLAGE_RELATIVERECTANGLE" val="{&quot;height&quot;:4163.185969270376,&quot;width&quot;:7453.194356970932}"/>
  <p:tag name="KSO_WM_UNIT_PLACING_PICTURE_COLLAGE_VIEWPORT" val="{&quot;height&quot;:5340,&quot;width&quot;:9560}"/>
  <p:tag name="KSO_WM_UNIT_PLACING_PICTURE_INFO" val="{&quot;code&quot;:&quot;bAb[4]&quot;,&quot;full_picture&quot;:false,&quot;last_crop_picture&quot;:&quot;bAb[4]&quot;,&quot;scheme&quot;:&quot;4-7&quot;,&quot;spacing&quot;:5}"/>
</p:tagLst>
</file>

<file path=ppt/tags/tag84.xml><?xml version="1.0" encoding="utf-8"?>
<p:tagLst xmlns:p="http://schemas.openxmlformats.org/presentationml/2006/main">
  <p:tag name="KSO_WM_UNIT_PLACING_PICTURE" val="103335.408"/>
  <p:tag name="KSO_WM_UNIT_ID" val=""/>
  <p:tag name="KSO_WM_UNIT_PLACING_PICTURE_USER_RELATIVERECTANGLE" val="{&quot;bottom&quot;:0,&quot;left&quot;:0,&quot;right&quot;:0,&quot;top&quot;:0}"/>
  <p:tag name="KSO_WM_UNIT_PLACING_PICTURE_COLLAGE_RELATIVERECTANGLE" val="{&quot;height&quot;:4163.185969270376,&quot;width&quot;:4162.406346429688}"/>
  <p:tag name="KSO_WM_UNIT_PLACING_PICTURE_COLLAGE_VIEWPORT" val="{&quot;height&quot;:5340,&quot;width&quot;:4720}"/>
  <p:tag name="KSO_WM_UNIT_PLACING_PICTURE_INFO" val="{&quot;code&quot;:&quot;bAb[4]&quot;,&quot;full_picture&quot;:false,&quot;last_crop_picture&quot;:&quot;bAb[4]&quot;,&quot;scheme&quot;:&quot;4-7&quot;,&quot;spacing&quot;:5}"/>
</p:tagLst>
</file>

<file path=ppt/tags/tag85.xml><?xml version="1.0" encoding="utf-8"?>
<p:tagLst xmlns:p="http://schemas.openxmlformats.org/presentationml/2006/main">
  <p:tag name="KSO_WM_UNIT_PLACING_PICTURE" val="103335.408"/>
  <p:tag name="KSO_WM_UNIT_ID" val=""/>
  <p:tag name="KSO_WM_UNIT_PLACING_PICTURE_USER_RELATIVERECTANGLE" val="{&quot;bottom&quot;:0,&quot;left&quot;:0,&quot;right&quot;:0,&quot;top&quot;:0}"/>
  <p:tag name="KSO_WM_UNIT_PLACING_PICTURE_COLLAGE_RELATIVERECTANGLE" val="{&quot;height&quot;:4163.185969270376,&quot;width&quot;:3679.8198080442266}"/>
  <p:tag name="KSO_WM_UNIT_PLACING_PICTURE_COLLAGE_VIEWPORT" val="{&quot;height&quot;:5340,&quot;width&quot;:4720}"/>
  <p:tag name="KSO_WM_UNIT_PLACING_PICTURE_INFO" val="{&quot;code&quot;:&quot;bAb[4]&quot;,&quot;full_picture&quot;:false,&quot;last_crop_picture&quot;:&quot;bAb[4]&quot;,&quot;scheme&quot;:&quot;4-7&quot;,&quot;spacing&quot;:5}"/>
</p:tagLst>
</file>

<file path=ppt/tags/tag86.xml><?xml version="1.0" encoding="utf-8"?>
<p:tagLst xmlns:p="http://schemas.openxmlformats.org/presentationml/2006/main">
  <p:tag name="KSO_WM_SLIDE_CONTENT_ORIENTATION" val=""/>
  <p:tag name="KSO_WM_SLIDE_HAS_MASK" val="0"/>
  <p:tag name="KSO_WM_SLIDE_ITEM_CNT" val="6"/>
  <p:tag name="KSO_WM_SLIDE_TYPE" val="text"/>
  <p:tag name="KSO_WM_TEMPLATE_SUBCATEGORY" val="29"/>
  <p:tag name="KSO_WM_BEAUTIFY_FLAG" val="#wm#"/>
  <p:tag name="KSO_WM_TEMPLATE_SLIDE_ID" val="slide_4119a3e48367d026"/>
</p:tagLst>
</file>

<file path=ppt/tags/tag87.xml><?xml version="1.0" encoding="utf-8"?>
<p:tagLst xmlns:p="http://schemas.openxmlformats.org/presentationml/2006/main">
  <p:tag name="KSO_WM_BEAUTIFY_FLAG" val="#fgm#"/>
  <p:tag name="KSO_WM_FIGMA_FLAG" val="#fgm#"/>
  <p:tag name="KSO_WM_UNIT_INDEX" val="1"/>
  <p:tag name="KSO_WM_UNIT_TYPE" val="a"/>
  <p:tag name="KSO_WM_LAYOUT_CHECK_HASH" val="fd8b55d820e73add5eb3b1b1f8b148fe6990df14"/>
  <p:tag name="KSO_WM_NEWLAYOUT_ID" val="75"/>
</p:tagLst>
</file>

<file path=ppt/tags/tag88.xml><?xml version="1.0" encoding="utf-8"?>
<p:tagLst xmlns:p="http://schemas.openxmlformats.org/presentationml/2006/main">
  <p:tag name="KSO_WM_DIAGRAM_GROUP_CODE" val="1"/>
  <p:tag name="KSO_WM_BEAUTIFY_FLAG" val="#fgm#"/>
  <p:tag name="KSO_WM_UNIT_INDEX" val="1_5_1"/>
  <p:tag name="KSO_WM_UNIT_TYPE" val="l_h_f"/>
  <p:tag name="KSO_WM_FIGMA_FLAG" val="#fgm#"/>
</p:tagLst>
</file>

<file path=ppt/tags/tag89.xml><?xml version="1.0" encoding="utf-8"?>
<p:tagLst xmlns:p="http://schemas.openxmlformats.org/presentationml/2006/main">
  <p:tag name="KSO_WM_UNIT_PLACING_PICTURE_USER_VIEWPORT" val="{&quot;height&quot;:5669.2913818359375,&quot;width&quot;:7562.03125}"/>
  <p:tag name="KSO_WM_UNIT_PLACING_PICTURE_USER_RELATIVERECTANGLE" val="{&quot;bottom&quot;:0,&quot;left&quot;:0,&quot;right&quot;:0,&quot;top&quot;:0}"/>
  <p:tag name="KSO_WM_UNIT_PLACING_PICTURE_COLLAGE_RELATIVERECTANGLE" val="{&quot;height&quot;:2510.545134821312,&quot;width&quot;:6227.545456300402}"/>
  <p:tag name="KSO_WM_UNIT_PLACING_PICTURE_COLLAGE_VIEWPORT" val="{&quot;height&quot;:1809.7637939453123,&quot;width&quot;:4489.218749999999}"/>
  <p:tag name="KSO_WM_UNIT_PLACING_PICTURE_INFO" val="{&quot;code&quot;:&quot;BaB[2]&quot;,&quot;full_picture&quot;:false,&quot;last_crop_picture&quot;:&quot;BaB[2]&quot;,&quot;scheme&quot;:&quot;6-2&quot;,&quot;spacing&quot;:5}"/>
  <p:tag name="KSO_WM_UNIT_PLACING_PICTURE" val="102208.478"/>
  <p:tag name="KSO_WM_UNIT_ID" val=""/>
</p:tagLst>
</file>

<file path=ppt/tags/tag90.xml><?xml version="1.0" encoding="utf-8"?>
<p:tagLst xmlns:p="http://schemas.openxmlformats.org/presentationml/2006/main">
  <p:tag name="KSO_WM_UNIT_PLACING_PICTURE" val="102208.478"/>
  <p:tag name="KSO_WM_UNIT_ID" val=""/>
  <p:tag name="KSO_WM_UNIT_PLACING_PICTURE_USER_RELATIVERECTANGLE" val="{&quot;bottom&quot;:0,&quot;left&quot;:0,&quot;right&quot;:0,&quot;top&quot;:0}"/>
  <p:tag name="KSO_WM_UNIT_PLACING_PICTURE_COLLAGE_RELATIVERECTANGLE" val="{&quot;height&quot;:2510.545134821312,&quot;width&quot;:4096.208069094881}"/>
  <p:tag name="KSO_WM_UNIT_PLACING_PICTURE_COLLAGE_VIEWPORT" val="{&quot;height&quot;:1809.7637939453123,&quot;width&quot;:2952.8124999999995}"/>
  <p:tag name="KSO_WM_UNIT_PLACING_PICTURE_INFO" val="{&quot;code&quot;:&quot;BaB[2]&quot;,&quot;full_picture&quot;:false,&quot;last_crop_picture&quot;:&quot;BaB[2]&quot;,&quot;scheme&quot;:&quot;6-2&quot;,&quot;spacing&quot;:5}"/>
  <p:tag name="KSO_WM_UNIT_PLACING_PICTURE_USER_VIEWPORT" val="{&quot;height&quot;:2774.6456909179688,&quot;width&quot;:2440.677083333333}"/>
</p:tagLst>
</file>

<file path=ppt/tags/tag91.xml><?xml version="1.0" encoding="utf-8"?>
<p:tagLst xmlns:p="http://schemas.openxmlformats.org/presentationml/2006/main">
  <p:tag name="KSO_WM_UNIT_PLACING_PICTURE" val="102208.478"/>
  <p:tag name="KSO_WM_UNIT_ID" val=""/>
  <p:tag name="KSO_WM_UNIT_PLACING_PICTURE_USER_RELATIVERECTANGLE" val="{&quot;bottom&quot;:0,&quot;left&quot;:0,&quot;right&quot;:0,&quot;top&quot;:0}"/>
  <p:tag name="KSO_WM_UNIT_PLACING_PICTURE_COLLAGE_RELATIVERECTANGLE" val="{&quot;height&quot;:2510.545134821312,&quot;width&quot;:4096.208069094881}"/>
  <p:tag name="KSO_WM_UNIT_PLACING_PICTURE_COLLAGE_VIEWPORT" val="{&quot;height&quot;:1809.7637939453123,&quot;width&quot;:2952.8124999999995}"/>
  <p:tag name="KSO_WM_UNIT_PLACING_PICTURE_INFO" val="{&quot;code&quot;:&quot;BaB[2]&quot;,&quot;full_picture&quot;:false,&quot;last_crop_picture&quot;:&quot;BaB[2]&quot;,&quot;scheme&quot;:&quot;6-2&quot;,&quot;spacing&quot;:5}"/>
  <p:tag name="KSO_WM_UNIT_PLACING_PICTURE_USER_VIEWPORT" val="{&quot;height&quot;:2774.6456909179688,&quot;width&quot;:2440.677083333333}"/>
</p:tagLst>
</file>

<file path=ppt/tags/tag92.xml><?xml version="1.0" encoding="utf-8"?>
<p:tagLst xmlns:p="http://schemas.openxmlformats.org/presentationml/2006/main">
  <p:tag name="KSO_WM_UNIT_PLACING_PICTURE" val="102208.478"/>
  <p:tag name="KSO_WM_UNIT_ID" val=""/>
  <p:tag name="KSO_WM_UNIT_PLACING_PICTURE_USER_RELATIVERECTANGLE" val="{&quot;bottom&quot;:0,&quot;left&quot;:0,&quot;right&quot;:0,&quot;top&quot;:0}"/>
  <p:tag name="KSO_WM_UNIT_PLACING_PICTURE_COLLAGE_RELATIVERECTANGLE" val="{&quot;height&quot;:2510.545134821312,&quot;width&quot;:4096.208069094881}"/>
  <p:tag name="KSO_WM_UNIT_PLACING_PICTURE_COLLAGE_VIEWPORT" val="{&quot;height&quot;:1809.7637939453123,&quot;width&quot;:2952.8124999999995}"/>
  <p:tag name="KSO_WM_UNIT_PLACING_PICTURE_INFO" val="{&quot;code&quot;:&quot;BaB[2]&quot;,&quot;full_picture&quot;:false,&quot;last_crop_picture&quot;:&quot;BaB[2]&quot;,&quot;scheme&quot;:&quot;6-2&quot;,&quot;spacing&quot;:5}"/>
  <p:tag name="KSO_WM_UNIT_PLACING_PICTURE_USER_VIEWPORT" val="{&quot;height&quot;:2774.6456909179688,&quot;width&quot;:2440.677083333333}"/>
</p:tagLst>
</file>

<file path=ppt/tags/tag93.xml><?xml version="1.0" encoding="utf-8"?>
<p:tagLst xmlns:p="http://schemas.openxmlformats.org/presentationml/2006/main">
  <p:tag name="KSO_WM_UNIT_PLACING_PICTURE" val="102208.478"/>
  <p:tag name="KSO_WM_UNIT_ID" val=""/>
  <p:tag name="KSO_WM_UNIT_PLACING_PICTURE_USER_RELATIVERECTANGLE" val="{&quot;bottom&quot;:0,&quot;left&quot;:0,&quot;right&quot;:0,&quot;top&quot;:0}"/>
  <p:tag name="KSO_WM_UNIT_PLACING_PICTURE_COLLAGE_RELATIVERECTANGLE" val="{&quot;height&quot;:2510.545134821312,&quot;width&quot;:6227.545456300402}"/>
  <p:tag name="KSO_WM_UNIT_PLACING_PICTURE_COLLAGE_VIEWPORT" val="{&quot;height&quot;:1809.7637939453123,&quot;width&quot;:4489.218749999999}"/>
  <p:tag name="KSO_WM_UNIT_PLACING_PICTURE_INFO" val="{&quot;code&quot;:&quot;BaB[2]&quot;,&quot;full_picture&quot;:false,&quot;last_crop_picture&quot;:&quot;BaB[2]&quot;,&quot;scheme&quot;:&quot;6-2&quot;,&quot;spacing&quot;:5}"/>
  <p:tag name="KSO_WM_UNIT_PLACING_PICTURE_USER_VIEWPORT" val="{&quot;height&quot;:2774.6456909179688,&quot;width&quot;:2440.677083333333}"/>
</p:tagLst>
</file>

<file path=ppt/tags/tag94.xml><?xml version="1.0" encoding="utf-8"?>
<p:tagLst xmlns:p="http://schemas.openxmlformats.org/presentationml/2006/main">
  <p:tag name="KSO_WM_UNIT_PLACING_PICTURE" val="102208.478"/>
  <p:tag name="KSO_WM_UNIT_ID" val=""/>
  <p:tag name="KSO_WM_UNIT_PLACING_PICTURE_USER_RELATIVERECTANGLE" val="{&quot;bottom&quot;:0,&quot;left&quot;:0,&quot;right&quot;:0,&quot;top&quot;:0}"/>
  <p:tag name="KSO_WM_UNIT_PLACING_PICTURE_COLLAGE_RELATIVERECTANGLE" val="{&quot;height&quot;:2510.545134821312,&quot;width&quot;:6227.545456300402}"/>
  <p:tag name="KSO_WM_UNIT_PLACING_PICTURE_COLLAGE_VIEWPORT" val="{&quot;height&quot;:1809.7637939453123,&quot;width&quot;:4489.218749999999}"/>
  <p:tag name="KSO_WM_UNIT_PLACING_PICTURE_INFO" val="{&quot;code&quot;:&quot;BaB[2]&quot;,&quot;full_picture&quot;:false,&quot;last_crop_picture&quot;:&quot;BaB[2]&quot;,&quot;scheme&quot;:&quot;6-2&quot;,&quot;spacing&quot;:5}"/>
  <p:tag name="KSO_WM_UNIT_PLACING_PICTURE_USER_VIEWPORT" val="{&quot;height&quot;:2774.6456909179688,&quot;width&quot;:2440.677083333333}"/>
</p:tagLst>
</file>

<file path=ppt/tags/tag95.xml><?xml version="1.0" encoding="utf-8"?>
<p:tagLst xmlns:p="http://schemas.openxmlformats.org/presentationml/2006/main">
  <p:tag name="KSO_WM_SLIDE_CONTENT_ORIENTATION" val=""/>
  <p:tag name="KSO_WM_SLIDE_HAS_MASK" val="0"/>
  <p:tag name="KSO_WM_SLIDE_ITEM_CNT" val="6"/>
  <p:tag name="KSO_WM_SLIDE_TYPE" val="text"/>
  <p:tag name="KSO_WM_TEMPLATE_SUBCATEGORY" val="29"/>
  <p:tag name="KSO_WM_BEAUTIFY_FLAG" val="#wm#"/>
  <p:tag name="KSO_WM_TEMPLATE_SLIDE_ID" val="slide_4119a3e48367d026"/>
</p:tagLst>
</file>

<file path=ppt/tags/tag96.xml><?xml version="1.0" encoding="utf-8"?>
<p:tagLst xmlns:p="http://schemas.openxmlformats.org/presentationml/2006/main">
  <p:tag name="KSO_WM_BEAUTIFY_FLAG" val="#fgm#"/>
  <p:tag name="KSO_WM_FIGMA_FLAG" val="#fgm#"/>
  <p:tag name="KSO_WM_UNIT_INDEX" val="1"/>
  <p:tag name="KSO_WM_UNIT_TYPE" val="a"/>
  <p:tag name="KSO_WM_LAYOUT_CHECK_HASH" val="fd8b55d820e73add5eb3b1b1f8b148fe6990df14"/>
  <p:tag name="KSO_WM_NEWLAYOUT_ID" val="75"/>
</p:tagLst>
</file>

<file path=ppt/tags/tag97.xml><?xml version="1.0" encoding="utf-8"?>
<p:tagLst xmlns:p="http://schemas.openxmlformats.org/presentationml/2006/main">
  <p:tag name="KSO_WM_SLIDE_CONTENT_ORIENTATION" val=""/>
  <p:tag name="KSO_WM_SLIDE_HAS_MASK" val="0"/>
  <p:tag name="KSO_WM_SLIDE_ITEM_CNT" val="6"/>
  <p:tag name="KSO_WM_SLIDE_TYPE" val="text"/>
  <p:tag name="KSO_WM_TEMPLATE_SUBCATEGORY" val="29"/>
  <p:tag name="KSO_WM_BEAUTIFY_FLAG" val="#wm#"/>
  <p:tag name="KSO_WM_TEMPLATE_SLIDE_ID" val="slide_4119a3e48367d026"/>
</p:tagLst>
</file>

<file path=ppt/tags/tag98.xml><?xml version="1.0" encoding="utf-8"?>
<p:tagLst xmlns:p="http://schemas.openxmlformats.org/presentationml/2006/main">
  <p:tag name="KSO_WM_BEAUTIFY_FLAG" val="#fgm#"/>
  <p:tag name="KSO_WM_FIGMA_FLAG" val="#fgm#"/>
  <p:tag name="KSO_WM_UNIT_INDEX" val="1"/>
  <p:tag name="KSO_WM_UNIT_TYPE" val="a"/>
  <p:tag name="KSO_WM_LAYOUT_CHECK_HASH" val="48480ae78fe2125b528bd368b63b4c3a636bb2d9"/>
  <p:tag name="KSO_WM_NEWLAYOUT_ID" val="21"/>
</p:tagLst>
</file>

<file path=ppt/tags/tag99.xml><?xml version="1.0" encoding="utf-8"?>
<p:tagLst xmlns:p="http://schemas.openxmlformats.org/presentationml/2006/main">
  <p:tag name="KSO_WM_UNIT_TABLE_BEAUTIFY" val="smartTable{e9e135e2-c67b-452d-9bab-5230cc35afb5}"/>
  <p:tag name="TABLE_SKINIDX" val="2"/>
  <p:tag name="TABLE_ENCOLOR" val="#FFFFFF"/>
  <p:tag name="KSO_WM_UNIT_VALUE" val="1457*2272"/>
  <p:tag name="KSO_WM_UNIT_HIGHLIGHT" val="0"/>
  <p:tag name="KSO_WM_UNIT_COMPATIBLE" val="0"/>
  <p:tag name="KSO_WM_UNIT_DIAGRAM_ISNUMVISUAL" val="0"/>
  <p:tag name="KSO_WM_UNIT_DIAGRAM_ISREFERUNIT" val="0"/>
  <p:tag name="KSO_WM_UNIT_TYPE" val="β"/>
  <p:tag name="KSO_WM_UNIT_INDEX" val="1"/>
  <p:tag name="KSO_WM_UNIT_ID" val="mixed20203990_1*β*1"/>
  <p:tag name="KSO_WM_TEMPLATE_CATEGORY" val="mixed"/>
  <p:tag name="KSO_WM_TEMPLATE_INDEX" val="20203990"/>
  <p:tag name="KSO_WM_UNIT_LAYERLEVEL" val="1"/>
  <p:tag name="KSO_WM_TAG_VERSION" val="1.0"/>
  <p:tag name="KSO_WM_BEAUTIFY_FLAG" val="#wm#"/>
  <p:tag name="TABLE_ENDDRAG_ORIGIN_RECT" val="664*285"/>
  <p:tag name="TABLE_ENDDRAG_RECT" val="36*108*664*285"/>
</p:tagLst>
</file>

<file path=ppt/tags/tag100.xml><?xml version="1.0" encoding="utf-8"?>
<p:tagLst xmlns:p="http://schemas.openxmlformats.org/presentationml/2006/main">
  <p:tag name="TABLE_ENDDRAG_ORIGIN_RECT" val="664*57"/>
  <p:tag name="TABLE_ENDDRAG_RECT" val="36*454*664*57"/>
</p:tagLst>
</file>

<file path=ppt/tags/tag101.xml><?xml version="1.0" encoding="utf-8"?>
<p:tagLst xmlns:p="http://schemas.openxmlformats.org/presentationml/2006/main">
  <p:tag name="TABLE_ENDDRAG_ORIGIN_RECT" val="665*117"/>
  <p:tag name="TABLE_ENDDRAG_RECT" val="43*79*665*117"/>
</p:tagLst>
</file>

<file path=ppt/tags/tag102.xml><?xml version="1.0" encoding="utf-8"?>
<p:tagLst xmlns:p="http://schemas.openxmlformats.org/presentationml/2006/main">
  <p:tag name="TABLE_ENDDRAG_ORIGIN_RECT" val="665*117"/>
  <p:tag name="TABLE_ENDDRAG_RECT" val="43*79*665*117"/>
</p:tagLst>
</file>

<file path=ppt/tags/tag103.xml><?xml version="1.0" encoding="utf-8"?>
<p:tagLst xmlns:p="http://schemas.openxmlformats.org/presentationml/2006/main">
  <p:tag name="KSO_WM_BEAUTIFY_FLAG" val="#fgm#"/>
  <p:tag name="KSO_WM_FIGMA_FLAG" val="#fgm#"/>
  <p:tag name="KSO_WM_UNIT_INDEX" val="1"/>
  <p:tag name="KSO_WM_UNIT_TYPE" val="a"/>
  <p:tag name="KSO_WM_LAYOUT_CHECK_HASH" val="48480ae78fe2125b528bd368b63b4c3a636bb2d9"/>
  <p:tag name="KSO_WM_NEWLAYOUT_ID" val="21"/>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867_2*l_h_i*1_3_1"/>
  <p:tag name="KSO_WM_TEMPLATE_CATEGORY" val="diagram"/>
  <p:tag name="KSO_WM_TEMPLATE_INDEX" val="20231867"/>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DIAGRAM_MAX_ITEMCNT" val="3"/>
  <p:tag name="KSO_WM_DIAGRAM_MIN_ITEMCNT" val="2"/>
  <p:tag name="KSO_WM_DIAGRAM_VIRTUALLY_FRAME" val="{&quot;height&quot;:288.6540424825495,&quot;left&quot;:41.05,&quot;top&quot;:153.39595751745046,&quot;width&quot;:637.8}"/>
  <p:tag name="KSO_WM_DIAGRAM_COLOR_MATCH_VALUE" val="{&quot;shape&quot;:{&quot;fill&quot;:{&quot;solid&quot;:{&quot;brightness&quot;:0,&quot;colorType&quot;:2,&quot;rgb&quot;:&quot;#ffffff&quot;,&quot;transparency&quot;:0},&quot;type&quot;:1},&quot;glow&quot;:{&quot;colorType&quot;:0},&quot;line&quot;:{&quot;solidLine&quot;:{&quot;brightness&quot;:0,&quot;colorType&quot;:1,&quot;foreColorIndex&quot;:5,&quot;transparency&quot;:0},&quot;type&quot;:1},&quot;shadow&quot;:{&quot;brightness&quot;:0,&quot;colorType&quot;:1,&quot;foreColorIndex&quot;:5,&quot;transparency&quot;:0.8399999737739563},&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 val="7"/>
  <p:tag name="KSO_WM_UNIT_LINE_FILL_TYPE" val="2"/>
  <p:tag name="KSO_WM_UNIT_SHADOW_SCHEMECOLOR_INDEX" val="7"/>
  <p:tag name="KSO_WM_UNIT_TEXT_FILL_FORE_SCHEMECOLOR_INDEX" val="2"/>
  <p:tag name="KSO_WM_UNIT_TEXT_FILL_TYPE" val="1"/>
  <p:tag name="KSO_WM_UNIT_USESOURCEFORMAT_APPLY" val="1"/>
</p:tagLst>
</file>

<file path=ppt/tags/tag10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867_2*l_h_f*1_3_1"/>
  <p:tag name="KSO_WM_TEMPLATE_CATEGORY" val="diagram"/>
  <p:tag name="KSO_WM_TEMPLATE_INDEX" val="20231867"/>
  <p:tag name="KSO_WM_UNIT_LAYERLEVEL" val="1_1_1"/>
  <p:tag name="KSO_WM_TAG_VERSION" val="3.0"/>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DIAGRAM_MAX_ITEMCNT" val="3"/>
  <p:tag name="KSO_WM_DIAGRAM_MIN_ITEMCNT" val="2"/>
  <p:tag name="KSO_WM_DIAGRAM_VIRTUALLY_FRAME" val="{&quot;height&quot;:288.6540424825495,&quot;left&quot;:41.05,&quot;top&quot;:153.39595751745046,&quot;width&quot;: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404040&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单击此处添加文本具体内容，简明扼要地阐述您的观点。根据需要可酌情增减文字，以便观者准确地理解您传达的思想。单击此处添加您文本的具体内容，简明扼要地阐述您的观点"/>
  <p:tag name="KSO_WM_UNIT_USESOURCEFORMAT_APPLY" val="1"/>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867_2*l_h_a*1_3_1"/>
  <p:tag name="KSO_WM_TEMPLATE_CATEGORY" val="diagram"/>
  <p:tag name="KSO_WM_TEMPLATE_INDEX" val="20231867"/>
  <p:tag name="KSO_WM_UNIT_LAYERLEVEL" val="1_1_1"/>
  <p:tag name="KSO_WM_TAG_VERSION" val="3.0"/>
  <p:tag name="KSO_WM_DIAGRAM_VERSION" val="3"/>
  <p:tag name="KSO_WM_DIAGRAM_COLOR_TRICK" val="1"/>
  <p:tag name="KSO_WM_DIAGRAM_COLOR_TEXT_CAN_REMOVE" val="n"/>
  <p:tag name="KSO_WM_UNIT_ISCONTENTSTITLE" val="0"/>
  <p:tag name="KSO_WM_UNIT_ISNUMDGMTITLE" val="0"/>
  <p:tag name="KSO_WM_UNIT_NOCLEAR" val="0"/>
  <p:tag name="KSO_WM_DIAGRAM_GROUP_CODE" val="l1-1"/>
  <p:tag name="KSO_WM_UNIT_TYPE" val="l_h_a"/>
  <p:tag name="KSO_WM_UNIT_INDEX" val="1_3_1"/>
  <p:tag name="KSO_WM_DIAGRAM_MAX_ITEMCNT" val="3"/>
  <p:tag name="KSO_WM_DIAGRAM_MIN_ITEMCNT" val="2"/>
  <p:tag name="KSO_WM_DIAGRAM_VIRTUALLY_FRAME" val="{&quot;height&quot;:288.6540424825495,&quot;left&quot;:41.05,&quot;top&quot;:153.39595751745046,&quot;width&quot;:637.8}"/>
  <p:tag name="KSO_WM_DIAGRAM_COLOR_MATCH_VALUE" val="{&quot;shape&quot;:{&quot;fill&quot;:{&quot;gradient&quot;:[{&quot;brightness&quot;:0,&quot;colorType&quot;:1,&quot;foreColorIndex&quot;:5,&quot;pos&quot;:0.6899999976158142,&quot;transparency&quot;:0},{&quot;brightness&quot;:0.4000000059604645,&quot;colorType&quot;:1,&quot;foreColorIndex&quot;:5,&quot;pos&quot;:0,&quot;transparency&quot;:0}],&quot;type&quot;:3},&quot;glow&quot;:{&quot;colorType&quot;:0},&quot;line&quot;:{&quot;type&quot;:0},&quot;shadow&quot;:{&quot;colorType&quot;:0},&quot;threeD&quot;:{&quot;curvedSurface&quot;:{&quot;brightness&quot;:0,&quot;colorType&quot;:2,&quot;rgb&quot;:&quot;#000000&quot;},&quot;depth&quot;:{&quot;colorType&quot;:0}}},&quot;text&quot;:{&quot;fill&quot;:{&quot;gradient&quot;:[{&quot;brightness&quot;:0.800000011920929,&quot;colorType&quot;:1,&quot;foreColorIndex&quot;:5,&quot;pos&quot;:0.6899999976158142,&quot;transparency&quot;:0},{&quot;brightness&quot;:0,&quot;colorType&quot;:2,&quot;pos&quot;:0,&quot;rgb&quot;:&quot;#ffffff&quot;,&quot;transparency&quot;:0}],&quot;type&quot;:3},&quot;glow&quot;:{&quot;colorType&quot;:0},&quot;line&quot;:{&quot;type&quot;:0},&quot;shadow&quot;:{&quot;colorType&quot;:0},&quot;threeD&quot;:{&quot;curvedSurface&quot;:{&quot;brightness&quot;:0,&quot;colorType&quot;:2,&quot;rgb&quot;:&quot;#000000&quot;},&quot;depth&quot;:{&quot;colorType&quot;:0}}}}"/>
  <p:tag name="KSO_WM_UNIT_VALUE" val="16"/>
  <p:tag name="KSO_WM_UNIT_TEXT_TYPE" val="1"/>
  <p:tag name="KSO_WM_UNIT_PRESET_TEXT" val="单击此处添加项标题"/>
  <p:tag name="KSO_WM_UNIT_FILL_TYPE" val="3"/>
  <p:tag name="KSO_WM_UNIT_TEXT_FILL_TYPE" val="3"/>
  <p:tag name="KSO_WM_UNIT_USESOURCEFORMAT_APPLY" val="1"/>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867_2*l_h_i*1_2_1"/>
  <p:tag name="KSO_WM_TEMPLATE_CATEGORY" val="diagram"/>
  <p:tag name="KSO_WM_TEMPLATE_INDEX" val="20231867"/>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DIAGRAM_MAX_ITEMCNT" val="3"/>
  <p:tag name="KSO_WM_DIAGRAM_MIN_ITEMCNT" val="2"/>
  <p:tag name="KSO_WM_DIAGRAM_VIRTUALLY_FRAME" val="{&quot;height&quot;:288.6540424825495,&quot;left&quot;:41.05,&quot;top&quot;:153.39595751745046,&quot;width&quot;:637.8}"/>
  <p:tag name="KSO_WM_DIAGRAM_COLOR_MATCH_VALUE" val="{&quot;shape&quot;:{&quot;fill&quot;:{&quot;solid&quot;:{&quot;brightness&quot;:0,&quot;colorType&quot;:2,&quot;rgb&quot;:&quot;#ffffff&quot;,&quot;transparency&quot;:0},&quot;type&quot;:1},&quot;glow&quot;:{&quot;colorType&quot;:0},&quot;line&quot;:{&quot;solidLine&quot;:{&quot;brightness&quot;:0,&quot;colorType&quot;:1,&quot;foreColorIndex&quot;:5,&quot;transparency&quot;:0},&quot;type&quot;:1},&quot;shadow&quot;:{&quot;brightness&quot;:0,&quot;colorType&quot;:1,&quot;foreColorIndex&quot;:5,&quot;transparency&quot;:0.8399999737739563},&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 val="6"/>
  <p:tag name="KSO_WM_UNIT_LINE_FILL_TYPE" val="2"/>
  <p:tag name="KSO_WM_UNIT_SHADOW_SCHEMECOLOR_INDEX" val="6"/>
  <p:tag name="KSO_WM_UNIT_TEXT_FILL_FORE_SCHEMECOLOR_INDEX" val="2"/>
  <p:tag name="KSO_WM_UNIT_TEXT_FILL_TYPE" val="1"/>
  <p:tag name="KSO_WM_UNIT_USESOURCEFORMAT_APPLY" val="1"/>
</p:tagLst>
</file>

<file path=ppt/tags/tag10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867_2*l_h_f*1_2_1"/>
  <p:tag name="KSO_WM_TEMPLATE_CATEGORY" val="diagram"/>
  <p:tag name="KSO_WM_TEMPLATE_INDEX" val="20231867"/>
  <p:tag name="KSO_WM_UNIT_LAYERLEVEL" val="1_1_1"/>
  <p:tag name="KSO_WM_TAG_VERSION" val="3.0"/>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DIAGRAM_MAX_ITEMCNT" val="3"/>
  <p:tag name="KSO_WM_DIAGRAM_MIN_ITEMCNT" val="2"/>
  <p:tag name="KSO_WM_DIAGRAM_VIRTUALLY_FRAME" val="{&quot;height&quot;:288.6540424825495,&quot;left&quot;:41.05,&quot;top&quot;:153.39595751745046,&quot;width&quot;: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404040&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单击此处添加文本具体内容，简明扼要地阐述您的观点。根据需要可酌情增减文字，以便观者准确地理解您传达的思想。单击此处添加您文本的具体内容，简明扼要地阐述您的观点"/>
  <p:tag name="KSO_WM_UNIT_USESOURCEFORMAT_APPLY" val="1"/>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867_2*l_h_a*1_2_1"/>
  <p:tag name="KSO_WM_TEMPLATE_CATEGORY" val="diagram"/>
  <p:tag name="KSO_WM_TEMPLATE_INDEX" val="20231867"/>
  <p:tag name="KSO_WM_UNIT_LAYERLEVEL" val="1_1_1"/>
  <p:tag name="KSO_WM_TAG_VERSION" val="3.0"/>
  <p:tag name="KSO_WM_DIAGRAM_VERSION" val="3"/>
  <p:tag name="KSO_WM_DIAGRAM_COLOR_TRICK" val="1"/>
  <p:tag name="KSO_WM_DIAGRAM_COLOR_TEXT_CAN_REMOVE" val="n"/>
  <p:tag name="KSO_WM_UNIT_ISCONTENTSTITLE" val="0"/>
  <p:tag name="KSO_WM_UNIT_ISNUMDGMTITLE" val="0"/>
  <p:tag name="KSO_WM_UNIT_NOCLEAR" val="0"/>
  <p:tag name="KSO_WM_DIAGRAM_GROUP_CODE" val="l1-1"/>
  <p:tag name="KSO_WM_UNIT_TYPE" val="l_h_a"/>
  <p:tag name="KSO_WM_UNIT_INDEX" val="1_2_1"/>
  <p:tag name="KSO_WM_DIAGRAM_MAX_ITEMCNT" val="3"/>
  <p:tag name="KSO_WM_DIAGRAM_MIN_ITEMCNT" val="2"/>
  <p:tag name="KSO_WM_DIAGRAM_VIRTUALLY_FRAME" val="{&quot;height&quot;:288.6540424825495,&quot;left&quot;:41.05,&quot;top&quot;:153.39595751745046,&quot;width&quot;:637.8}"/>
  <p:tag name="KSO_WM_DIAGRAM_COLOR_MATCH_VALUE" val="{&quot;shape&quot;:{&quot;fill&quot;:{&quot;gradient&quot;:[{&quot;brightness&quot;:0,&quot;colorType&quot;:1,&quot;foreColorIndex&quot;:5,&quot;pos&quot;:0.6899999976158142,&quot;transparency&quot;:0},{&quot;brightness&quot;:0.4000000059604645,&quot;colorType&quot;:1,&quot;foreColorIndex&quot;:5,&quot;pos&quot;:0,&quot;transparency&quot;:0}],&quot;type&quot;:3},&quot;glow&quot;:{&quot;colorType&quot;:0},&quot;line&quot;:{&quot;type&quot;:0},&quot;shadow&quot;:{&quot;colorType&quot;:0},&quot;threeD&quot;:{&quot;curvedSurface&quot;:{&quot;brightness&quot;:0,&quot;colorType&quot;:2,&quot;rgb&quot;:&quot;#000000&quot;},&quot;depth&quot;:{&quot;colorType&quot;:0}}},&quot;text&quot;:{&quot;fill&quot;:{&quot;gradient&quot;:[{&quot;brightness&quot;:0.800000011920929,&quot;colorType&quot;:1,&quot;foreColorIndex&quot;:5,&quot;pos&quot;:0.6899999976158142,&quot;transparency&quot;:0},{&quot;brightness&quot;:0,&quot;colorType&quot;:2,&quot;pos&quot;:0,&quot;rgb&quot;:&quot;#ffffff&quot;,&quot;transparency&quot;:0}],&quot;type&quot;:3},&quot;glow&quot;:{&quot;colorType&quot;:0},&quot;line&quot;:{&quot;type&quot;:0},&quot;shadow&quot;:{&quot;colorType&quot;:0},&quot;threeD&quot;:{&quot;curvedSurface&quot;:{&quot;brightness&quot;:0,&quot;colorType&quot;:2,&quot;rgb&quot;:&quot;#000000&quot;},&quot;depth&quot;:{&quot;colorType&quot;:0}}}}"/>
  <p:tag name="KSO_WM_UNIT_VALUE" val="16"/>
  <p:tag name="KSO_WM_UNIT_TEXT_TYPE" val="1"/>
  <p:tag name="KSO_WM_UNIT_PRESET_TEXT" val="单击此处添加项标题"/>
  <p:tag name="KSO_WM_UNIT_FILL_TYPE" val="3"/>
  <p:tag name="KSO_WM_UNIT_TEXT_FILL_TYPE" val="3"/>
  <p:tag name="KSO_WM_UNIT_USESOURCEFORMAT_APPLY" val="1"/>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867_2*l_h_i*1_1_1"/>
  <p:tag name="KSO_WM_TEMPLATE_CATEGORY" val="diagram"/>
  <p:tag name="KSO_WM_TEMPLATE_INDEX" val="20231867"/>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1"/>
  <p:tag name="KSO_WM_DIAGRAM_MAX_ITEMCNT" val="3"/>
  <p:tag name="KSO_WM_DIAGRAM_MIN_ITEMCNT" val="2"/>
  <p:tag name="KSO_WM_DIAGRAM_VIRTUALLY_FRAME" val="{&quot;height&quot;:288.6540424825495,&quot;left&quot;:41.05,&quot;top&quot;:153.39595751745046,&quot;width&quot;:637.8}"/>
  <p:tag name="KSO_WM_DIAGRAM_COLOR_MATCH_VALUE" val="{&quot;shape&quot;:{&quot;fill&quot;:{&quot;solid&quot;:{&quot;brightness&quot;:0,&quot;colorType&quot;:2,&quot;rgb&quot;:&quot;#ffffff&quot;,&quot;transparency&quot;:0},&quot;type&quot;:1},&quot;glow&quot;:{&quot;colorType&quot;:0},&quot;line&quot;:{&quot;solidLine&quot;:{&quot;brightness&quot;:0,&quot;colorType&quot;:1,&quot;foreColorIndex&quot;:5,&quot;transparency&quot;:0},&quot;type&quot;:1},&quot;shadow&quot;:{&quot;brightness&quot;:0,&quot;colorType&quot;:1,&quot;foreColorIndex&quot;:5,&quot;transparency&quot;:0.8399999737739563},&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 val="5"/>
  <p:tag name="KSO_WM_UNIT_LINE_FILL_TYPE" val="2"/>
  <p:tag name="KSO_WM_UNIT_SHADOW_SCHEMECOLOR_INDEX" val="5"/>
  <p:tag name="KSO_WM_UNIT_TEXT_FILL_FORE_SCHEMECOLOR_INDEX" val="2"/>
  <p:tag name="KSO_WM_UNIT_TEXT_FILL_TYPE" val="1"/>
  <p:tag name="KSO_WM_UNIT_USESOURCEFORMAT_APPLY" val="1"/>
</p:tagLst>
</file>

<file path=ppt/tags/tag11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867_2*l_h_f*1_1_1"/>
  <p:tag name="KSO_WM_TEMPLATE_CATEGORY" val="diagram"/>
  <p:tag name="KSO_WM_TEMPLATE_INDEX" val="20231867"/>
  <p:tag name="KSO_WM_UNIT_LAYERLEVEL" val="1_1_1"/>
  <p:tag name="KSO_WM_TAG_VERSION" val="3.0"/>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DIAGRAM_MAX_ITEMCNT" val="3"/>
  <p:tag name="KSO_WM_DIAGRAM_MIN_ITEMCNT" val="2"/>
  <p:tag name="KSO_WM_DIAGRAM_VIRTUALLY_FRAME" val="{&quot;height&quot;:288.6540424825495,&quot;left&quot;:41.05,&quot;top&quot;:153.39595751745046,&quot;width&quot;: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404040&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单击此处添加文本具体内容，简明扼要地阐述您的观点。根据需要可酌情增减文字，以便观者准确地理解您传达的思想。单击此处添加您文本的具体内容，简明扼要地阐述您的观点"/>
  <p:tag name="KSO_WM_UNIT_USESOURCEFORMAT_APPLY" val="1"/>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867_2*l_h_a*1_1_1"/>
  <p:tag name="KSO_WM_TEMPLATE_CATEGORY" val="diagram"/>
  <p:tag name="KSO_WM_TEMPLATE_INDEX" val="20231867"/>
  <p:tag name="KSO_WM_UNIT_LAYERLEVEL" val="1_1_1"/>
  <p:tag name="KSO_WM_TAG_VERSION" val="3.0"/>
  <p:tag name="KSO_WM_DIAGRAM_VERSION" val="3"/>
  <p:tag name="KSO_WM_DIAGRAM_COLOR_TRICK" val="1"/>
  <p:tag name="KSO_WM_DIAGRAM_COLOR_TEXT_CAN_REMOVE" val="n"/>
  <p:tag name="KSO_WM_UNIT_ISCONTENTSTITLE" val="0"/>
  <p:tag name="KSO_WM_UNIT_ISNUMDGMTITLE" val="0"/>
  <p:tag name="KSO_WM_UNIT_NOCLEAR" val="0"/>
  <p:tag name="KSO_WM_DIAGRAM_GROUP_CODE" val="l1-1"/>
  <p:tag name="KSO_WM_UNIT_TYPE" val="l_h_a"/>
  <p:tag name="KSO_WM_UNIT_INDEX" val="1_1_1"/>
  <p:tag name="KSO_WM_DIAGRAM_MAX_ITEMCNT" val="3"/>
  <p:tag name="KSO_WM_DIAGRAM_MIN_ITEMCNT" val="2"/>
  <p:tag name="KSO_WM_DIAGRAM_VIRTUALLY_FRAME" val="{&quot;height&quot;:288.6540424825495,&quot;left&quot;:41.05,&quot;top&quot;:153.39595751745046,&quot;width&quot;:637.8}"/>
  <p:tag name="KSO_WM_DIAGRAM_COLOR_MATCH_VALUE" val="{&quot;shape&quot;:{&quot;fill&quot;:{&quot;gradient&quot;:[{&quot;brightness&quot;:0,&quot;colorType&quot;:1,&quot;foreColorIndex&quot;:5,&quot;pos&quot;:0.6899999976158142,&quot;transparency&quot;:0},{&quot;brightness&quot;:0.4000000059604645,&quot;colorType&quot;:1,&quot;foreColorIndex&quot;:5,&quot;pos&quot;:0,&quot;transparency&quot;:0}],&quot;type&quot;:3},&quot;glow&quot;:{&quot;colorType&quot;:0},&quot;line&quot;:{&quot;type&quot;:0},&quot;shadow&quot;:{&quot;colorType&quot;:0},&quot;threeD&quot;:{&quot;curvedSurface&quot;:{&quot;brightness&quot;:0,&quot;colorType&quot;:2,&quot;rgb&quot;:&quot;#000000&quot;},&quot;depth&quot;:{&quot;colorType&quot;:0}}},&quot;text&quot;:{&quot;fill&quot;:{&quot;gradient&quot;:[{&quot;brightness&quot;:0.800000011920929,&quot;colorType&quot;:1,&quot;foreColorIndex&quot;:5,&quot;pos&quot;:0.6899999976158142,&quot;transparency&quot;:0},{&quot;brightness&quot;:0,&quot;colorType&quot;:2,&quot;pos&quot;:0,&quot;rgb&quot;:&quot;#ffffff&quot;,&quot;transparency&quot;:0}],&quot;type&quot;:3},&quot;glow&quot;:{&quot;colorType&quot;:0},&quot;line&quot;:{&quot;type&quot;:0},&quot;shadow&quot;:{&quot;colorType&quot;:0},&quot;threeD&quot;:{&quot;curvedSurface&quot;:{&quot;brightness&quot;:0,&quot;colorType&quot;:2,&quot;rgb&quot;:&quot;#000000&quot;},&quot;depth&quot;:{&quot;colorType&quot;:0}}}}"/>
  <p:tag name="KSO_WM_UNIT_VALUE" val="16"/>
  <p:tag name="KSO_WM_UNIT_TEXT_TYPE" val="1"/>
  <p:tag name="KSO_WM_UNIT_PRESET_TEXT" val="单击此处添加项标题"/>
  <p:tag name="KSO_WM_UNIT_FILL_TYPE" val="3"/>
  <p:tag name="KSO_WM_UNIT_TEXT_FILL_TYPE" val="3"/>
  <p:tag name="KSO_WM_UNIT_USESOURCEFORMAT_APPLY" val="1"/>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867_2*l_h_i*1_3_1"/>
  <p:tag name="KSO_WM_TEMPLATE_CATEGORY" val="diagram"/>
  <p:tag name="KSO_WM_TEMPLATE_INDEX" val="20231867"/>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DIAGRAM_MAX_ITEMCNT" val="3"/>
  <p:tag name="KSO_WM_DIAGRAM_MIN_ITEMCNT" val="2"/>
  <p:tag name="KSO_WM_DIAGRAM_VIRTUALLY_FRAME" val="{&quot;height&quot;:288.6540424825495,&quot;left&quot;:41.05,&quot;top&quot;:153.39595751745046,&quot;width&quot;:637.8}"/>
  <p:tag name="KSO_WM_DIAGRAM_COLOR_MATCH_VALUE" val="{&quot;shape&quot;:{&quot;fill&quot;:{&quot;solid&quot;:{&quot;brightness&quot;:0,&quot;colorType&quot;:2,&quot;rgb&quot;:&quot;#ffffff&quot;,&quot;transparency&quot;:0},&quot;type&quot;:1},&quot;glow&quot;:{&quot;colorType&quot;:0},&quot;line&quot;:{&quot;solidLine&quot;:{&quot;brightness&quot;:0,&quot;colorType&quot;:1,&quot;foreColorIndex&quot;:5,&quot;transparency&quot;:0},&quot;type&quot;:1},&quot;shadow&quot;:{&quot;brightness&quot;:0,&quot;colorType&quot;:1,&quot;foreColorIndex&quot;:5,&quot;transparency&quot;:0.8399999737739563},&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 val="7"/>
  <p:tag name="KSO_WM_UNIT_LINE_FILL_TYPE" val="2"/>
  <p:tag name="KSO_WM_UNIT_SHADOW_SCHEMECOLOR_INDEX" val="7"/>
  <p:tag name="KSO_WM_UNIT_TEXT_FILL_FORE_SCHEMECOLOR_INDEX" val="2"/>
  <p:tag name="KSO_WM_UNIT_TEXT_FILL_TYPE" val="1"/>
  <p:tag name="KSO_WM_UNIT_USESOURCEFORMAT_APPLY" val="1"/>
</p:tagLst>
</file>

<file path=ppt/tags/tag11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867_2*l_h_f*1_3_1"/>
  <p:tag name="KSO_WM_TEMPLATE_CATEGORY" val="diagram"/>
  <p:tag name="KSO_WM_TEMPLATE_INDEX" val="20231867"/>
  <p:tag name="KSO_WM_UNIT_LAYERLEVEL" val="1_1_1"/>
  <p:tag name="KSO_WM_TAG_VERSION" val="3.0"/>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DIAGRAM_MAX_ITEMCNT" val="3"/>
  <p:tag name="KSO_WM_DIAGRAM_MIN_ITEMCNT" val="2"/>
  <p:tag name="KSO_WM_DIAGRAM_VIRTUALLY_FRAME" val="{&quot;height&quot;:288.6540424825495,&quot;left&quot;:41.05,&quot;top&quot;:153.39595751745046,&quot;width&quot;: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404040&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单击此处添加文本具体内容，简明扼要地阐述您的观点。根据需要可酌情增减文字，以便观者准确地理解您传达的思想。单击此处添加您文本的具体内容，简明扼要地阐述您的观点"/>
  <p:tag name="KSO_WM_UNIT_USESOURCEFORMAT_APPLY" val="1"/>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867_2*l_h_a*1_3_1"/>
  <p:tag name="KSO_WM_TEMPLATE_CATEGORY" val="diagram"/>
  <p:tag name="KSO_WM_TEMPLATE_INDEX" val="20231867"/>
  <p:tag name="KSO_WM_UNIT_LAYERLEVEL" val="1_1_1"/>
  <p:tag name="KSO_WM_TAG_VERSION" val="3.0"/>
  <p:tag name="KSO_WM_DIAGRAM_VERSION" val="3"/>
  <p:tag name="KSO_WM_DIAGRAM_COLOR_TRICK" val="1"/>
  <p:tag name="KSO_WM_DIAGRAM_COLOR_TEXT_CAN_REMOVE" val="n"/>
  <p:tag name="KSO_WM_UNIT_ISCONTENTSTITLE" val="0"/>
  <p:tag name="KSO_WM_UNIT_ISNUMDGMTITLE" val="0"/>
  <p:tag name="KSO_WM_UNIT_NOCLEAR" val="0"/>
  <p:tag name="KSO_WM_DIAGRAM_GROUP_CODE" val="l1-1"/>
  <p:tag name="KSO_WM_UNIT_TYPE" val="l_h_a"/>
  <p:tag name="KSO_WM_UNIT_INDEX" val="1_3_1"/>
  <p:tag name="KSO_WM_DIAGRAM_MAX_ITEMCNT" val="3"/>
  <p:tag name="KSO_WM_DIAGRAM_MIN_ITEMCNT" val="2"/>
  <p:tag name="KSO_WM_DIAGRAM_VIRTUALLY_FRAME" val="{&quot;height&quot;:288.6540424825495,&quot;left&quot;:41.05,&quot;top&quot;:153.39595751745046,&quot;width&quot;:637.8}"/>
  <p:tag name="KSO_WM_DIAGRAM_COLOR_MATCH_VALUE" val="{&quot;shape&quot;:{&quot;fill&quot;:{&quot;gradient&quot;:[{&quot;brightness&quot;:0,&quot;colorType&quot;:1,&quot;foreColorIndex&quot;:5,&quot;pos&quot;:0.6899999976158142,&quot;transparency&quot;:0},{&quot;brightness&quot;:0.4000000059604645,&quot;colorType&quot;:1,&quot;foreColorIndex&quot;:5,&quot;pos&quot;:0,&quot;transparency&quot;:0}],&quot;type&quot;:3},&quot;glow&quot;:{&quot;colorType&quot;:0},&quot;line&quot;:{&quot;type&quot;:0},&quot;shadow&quot;:{&quot;colorType&quot;:0},&quot;threeD&quot;:{&quot;curvedSurface&quot;:{&quot;brightness&quot;:0,&quot;colorType&quot;:2,&quot;rgb&quot;:&quot;#000000&quot;},&quot;depth&quot;:{&quot;colorType&quot;:0}}},&quot;text&quot;:{&quot;fill&quot;:{&quot;gradient&quot;:[{&quot;brightness&quot;:0.800000011920929,&quot;colorType&quot;:1,&quot;foreColorIndex&quot;:5,&quot;pos&quot;:0.6899999976158142,&quot;transparency&quot;:0},{&quot;brightness&quot;:0,&quot;colorType&quot;:2,&quot;pos&quot;:0,&quot;rgb&quot;:&quot;#ffffff&quot;,&quot;transparency&quot;:0}],&quot;type&quot;:3},&quot;glow&quot;:{&quot;colorType&quot;:0},&quot;line&quot;:{&quot;type&quot;:0},&quot;shadow&quot;:{&quot;colorType&quot;:0},&quot;threeD&quot;:{&quot;curvedSurface&quot;:{&quot;brightness&quot;:0,&quot;colorType&quot;:2,&quot;rgb&quot;:&quot;#000000&quot;},&quot;depth&quot;:{&quot;colorType&quot;:0}}}}"/>
  <p:tag name="KSO_WM_UNIT_VALUE" val="16"/>
  <p:tag name="KSO_WM_UNIT_TEXT_TYPE" val="1"/>
  <p:tag name="KSO_WM_UNIT_PRESET_TEXT" val="单击此处添加项标题"/>
  <p:tag name="KSO_WM_UNIT_FILL_TYPE" val="3"/>
  <p:tag name="KSO_WM_UNIT_TEXT_FILL_TYPE" val="3"/>
  <p:tag name="KSO_WM_UNIT_USESOURCEFORMAT_APPLY" val="1"/>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867_2*l_h_i*1_3_1"/>
  <p:tag name="KSO_WM_TEMPLATE_CATEGORY" val="diagram"/>
  <p:tag name="KSO_WM_TEMPLATE_INDEX" val="20231867"/>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DIAGRAM_MAX_ITEMCNT" val="3"/>
  <p:tag name="KSO_WM_DIAGRAM_MIN_ITEMCNT" val="2"/>
  <p:tag name="KSO_WM_DIAGRAM_VIRTUALLY_FRAME" val="{&quot;height&quot;:288.6540424825495,&quot;left&quot;:41.05,&quot;top&quot;:153.39595751745046,&quot;width&quot;:637.8}"/>
  <p:tag name="KSO_WM_DIAGRAM_COLOR_MATCH_VALUE" val="{&quot;shape&quot;:{&quot;fill&quot;:{&quot;solid&quot;:{&quot;brightness&quot;:0,&quot;colorType&quot;:2,&quot;rgb&quot;:&quot;#ffffff&quot;,&quot;transparency&quot;:0},&quot;type&quot;:1},&quot;glow&quot;:{&quot;colorType&quot;:0},&quot;line&quot;:{&quot;solidLine&quot;:{&quot;brightness&quot;:0,&quot;colorType&quot;:1,&quot;foreColorIndex&quot;:5,&quot;transparency&quot;:0},&quot;type&quot;:1},&quot;shadow&quot;:{&quot;brightness&quot;:0,&quot;colorType&quot;:1,&quot;foreColorIndex&quot;:5,&quot;transparency&quot;:0.8399999737739563},&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 val="7"/>
  <p:tag name="KSO_WM_UNIT_LINE_FILL_TYPE" val="2"/>
  <p:tag name="KSO_WM_UNIT_SHADOW_SCHEMECOLOR_INDEX" val="7"/>
  <p:tag name="KSO_WM_UNIT_TEXT_FILL_FORE_SCHEMECOLOR_INDEX" val="2"/>
  <p:tag name="KSO_WM_UNIT_TEXT_FILL_TYPE" val="1"/>
  <p:tag name="KSO_WM_UNIT_USESOURCEFORMAT_APPLY" val="1"/>
</p:tagLst>
</file>

<file path=ppt/tags/tag1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867_2*l_h_f*1_3_1"/>
  <p:tag name="KSO_WM_TEMPLATE_CATEGORY" val="diagram"/>
  <p:tag name="KSO_WM_TEMPLATE_INDEX" val="20231867"/>
  <p:tag name="KSO_WM_UNIT_LAYERLEVEL" val="1_1_1"/>
  <p:tag name="KSO_WM_TAG_VERSION" val="3.0"/>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DIAGRAM_MAX_ITEMCNT" val="3"/>
  <p:tag name="KSO_WM_DIAGRAM_MIN_ITEMCNT" val="2"/>
  <p:tag name="KSO_WM_DIAGRAM_VIRTUALLY_FRAME" val="{&quot;height&quot;:288.6540424825495,&quot;left&quot;:41.05,&quot;top&quot;:153.39595751745046,&quot;width&quot;: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404040&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单击此处添加文本具体内容，简明扼要地阐述您的观点。根据需要可酌情增减文字，以便观者准确地理解您传达的思想。单击此处添加您文本的具体内容，简明扼要地阐述您的观点"/>
  <p:tag name="KSO_WM_UNIT_USESOURCEFORMAT_APPLY" val="1"/>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867_2*l_h_a*1_3_1"/>
  <p:tag name="KSO_WM_TEMPLATE_CATEGORY" val="diagram"/>
  <p:tag name="KSO_WM_TEMPLATE_INDEX" val="20231867"/>
  <p:tag name="KSO_WM_UNIT_LAYERLEVEL" val="1_1_1"/>
  <p:tag name="KSO_WM_TAG_VERSION" val="3.0"/>
  <p:tag name="KSO_WM_DIAGRAM_VERSION" val="3"/>
  <p:tag name="KSO_WM_DIAGRAM_COLOR_TRICK" val="1"/>
  <p:tag name="KSO_WM_DIAGRAM_COLOR_TEXT_CAN_REMOVE" val="n"/>
  <p:tag name="KSO_WM_UNIT_ISCONTENTSTITLE" val="0"/>
  <p:tag name="KSO_WM_UNIT_ISNUMDGMTITLE" val="0"/>
  <p:tag name="KSO_WM_UNIT_NOCLEAR" val="0"/>
  <p:tag name="KSO_WM_DIAGRAM_GROUP_CODE" val="l1-1"/>
  <p:tag name="KSO_WM_UNIT_TYPE" val="l_h_a"/>
  <p:tag name="KSO_WM_UNIT_INDEX" val="1_3_1"/>
  <p:tag name="KSO_WM_DIAGRAM_MAX_ITEMCNT" val="3"/>
  <p:tag name="KSO_WM_DIAGRAM_MIN_ITEMCNT" val="2"/>
  <p:tag name="KSO_WM_DIAGRAM_VIRTUALLY_FRAME" val="{&quot;height&quot;:288.6540424825495,&quot;left&quot;:41.05,&quot;top&quot;:153.39595751745046,&quot;width&quot;:637.8}"/>
  <p:tag name="KSO_WM_DIAGRAM_COLOR_MATCH_VALUE" val="{&quot;shape&quot;:{&quot;fill&quot;:{&quot;gradient&quot;:[{&quot;brightness&quot;:0,&quot;colorType&quot;:1,&quot;foreColorIndex&quot;:5,&quot;pos&quot;:0.6899999976158142,&quot;transparency&quot;:0},{&quot;brightness&quot;:0.4000000059604645,&quot;colorType&quot;:1,&quot;foreColorIndex&quot;:5,&quot;pos&quot;:0,&quot;transparency&quot;:0}],&quot;type&quot;:3},&quot;glow&quot;:{&quot;colorType&quot;:0},&quot;line&quot;:{&quot;type&quot;:0},&quot;shadow&quot;:{&quot;colorType&quot;:0},&quot;threeD&quot;:{&quot;curvedSurface&quot;:{&quot;brightness&quot;:0,&quot;colorType&quot;:2,&quot;rgb&quot;:&quot;#000000&quot;},&quot;depth&quot;:{&quot;colorType&quot;:0}}},&quot;text&quot;:{&quot;fill&quot;:{&quot;gradient&quot;:[{&quot;brightness&quot;:0.800000011920929,&quot;colorType&quot;:1,&quot;foreColorIndex&quot;:5,&quot;pos&quot;:0.6899999976158142,&quot;transparency&quot;:0},{&quot;brightness&quot;:0,&quot;colorType&quot;:2,&quot;pos&quot;:0,&quot;rgb&quot;:&quot;#ffffff&quot;,&quot;transparency&quot;:0}],&quot;type&quot;:3},&quot;glow&quot;:{&quot;colorType&quot;:0},&quot;line&quot;:{&quot;type&quot;:0},&quot;shadow&quot;:{&quot;colorType&quot;:0},&quot;threeD&quot;:{&quot;curvedSurface&quot;:{&quot;brightness&quot;:0,&quot;colorType&quot;:2,&quot;rgb&quot;:&quot;#000000&quot;},&quot;depth&quot;:{&quot;colorType&quot;:0}}}}"/>
  <p:tag name="KSO_WM_UNIT_VALUE" val="16"/>
  <p:tag name="KSO_WM_UNIT_TEXT_TYPE" val="1"/>
  <p:tag name="KSO_WM_UNIT_PRESET_TEXT" val="单击此处添加项标题"/>
  <p:tag name="KSO_WM_UNIT_FILL_TYPE" val="3"/>
  <p:tag name="KSO_WM_UNIT_TEXT_FILL_TYPE" val="3"/>
  <p:tag name="KSO_WM_UNIT_USESOURCEFORMAT_APPLY" val="1"/>
</p:tagLst>
</file>

<file path=ppt/tags/tag119.xml><?xml version="1.0" encoding="utf-8"?>
<p:tagLst xmlns:p="http://schemas.openxmlformats.org/presentationml/2006/main">
  <p:tag name="KSO_WM_BEAUTIFY_FLAG" val="#fgm#"/>
  <p:tag name="KSO_WM_FIGMA_FLAG" val="#fgm#"/>
  <p:tag name="KSO_WM_UNIT_INDEX" val="1"/>
  <p:tag name="KSO_WM_UNIT_TYPE" val="a"/>
  <p:tag name="KSO_WM_LAYOUT_CHECK_HASH" val="48480ae78fe2125b528bd368b63b4c3a636bb2d9"/>
  <p:tag name="KSO_WM_NEWLAYOUT_ID" val="21"/>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5029_1*i*1"/>
  <p:tag name="KSO_WM_TEMPLATE_CATEGORY" val="custom"/>
  <p:tag name="KSO_WM_TEMPLATE_INDEX" val="20235029"/>
  <p:tag name="KSO_WM_UNIT_LAYERLEVEL" val="1"/>
  <p:tag name="KSO_WM_TAG_VERSION" val="3.0"/>
  <p:tag name="KSO_WM_UNIT_TYPE" val="i"/>
  <p:tag name="KSO_WM_UNIT_INDEX" val="1"/>
</p:tagLst>
</file>

<file path=ppt/tags/tag12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a"/>
  <p:tag name="KSO_WM_UNIT_INDEX" val="1"/>
  <p:tag name="KSO_WM_UNIT_ID" val="custom20235029_1*a*1"/>
  <p:tag name="KSO_WM_TEMPLATE_CATEGORY" val="custom"/>
  <p:tag name="KSO_WM_TEMPLATE_INDEX" val="20235029"/>
  <p:tag name="KSO_WM_UNIT_LAYERLEVEL" val="1"/>
  <p:tag name="KSO_WM_TAG_VERSION" val="3.0"/>
  <p:tag name="KSO_WM_BEAUTIFY_FLAG" val="#wm#"/>
  <p:tag name="KSO_WM_UNIT_VALUE" val="29"/>
  <p:tag name="KSO_WM_UNIT_TEXT_TYPE" val="1"/>
  <p:tag name="KSO_WM_UNIT_PRESET_TEXT" val="单击此处添加标题"/>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custom20235029_1*i*2"/>
  <p:tag name="KSO_WM_TEMPLATE_CATEGORY" val="custom"/>
  <p:tag name="KSO_WM_TEMPLATE_INDEX" val="20235029"/>
  <p:tag name="KSO_WM_UNIT_LAYERLEVEL" val="1"/>
  <p:tag name="KSO_WM_TAG_VERSION" val="3.0"/>
  <p:tag name="KSO_WM_BEAUTIFY_FLAG" val="#wm#"/>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custom20235029_1*i*3"/>
  <p:tag name="KSO_WM_TEMPLATE_CATEGORY" val="custom"/>
  <p:tag name="KSO_WM_TEMPLATE_INDEX" val="20235029"/>
  <p:tag name="KSO_WM_UNIT_LAYERLEVEL" val="1"/>
  <p:tag name="KSO_WM_TAG_VERSION" val="3.0"/>
  <p:tag name="KSO_WM_BEAUTIFY_FLAG" val="#wm#"/>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custom20235029_1*i*4"/>
  <p:tag name="KSO_WM_TEMPLATE_CATEGORY" val="custom"/>
  <p:tag name="KSO_WM_TEMPLATE_INDEX" val="20235029"/>
  <p:tag name="KSO_WM_UNIT_LAYERLEVEL" val="1"/>
  <p:tag name="KSO_WM_TAG_VERSION" val="3.0"/>
  <p:tag name="KSO_WM_BEAUTIFY_FLAG" val="#wm#"/>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custom20235029_1*i*5"/>
  <p:tag name="KSO_WM_TEMPLATE_CATEGORY" val="custom"/>
  <p:tag name="KSO_WM_TEMPLATE_INDEX" val="20235029"/>
  <p:tag name="KSO_WM_UNIT_LAYERLEVEL" val="1"/>
  <p:tag name="KSO_WM_TAG_VERSION" val="3.0"/>
  <p:tag name="KSO_WM_BEAUTIFY_FLAG" val="#wm#"/>
</p:tagLst>
</file>

<file path=ppt/tags/tag126.xml><?xml version="1.0" encoding="utf-8"?>
<p:tagLst xmlns:p="http://schemas.openxmlformats.org/presentationml/2006/main">
  <p:tag name="TABLE_ENDDRAG_ORIGIN_RECT" val="638*327"/>
  <p:tag name="TABLE_ENDDRAG_RECT" val="40*96*638*327"/>
</p:tagLst>
</file>

<file path=ppt/tags/tag127.xml><?xml version="1.0" encoding="utf-8"?>
<p:tagLst xmlns:p="http://schemas.openxmlformats.org/presentationml/2006/main">
  <p:tag name="KSO_WM_DIAGRAM_GROUP_CODE" val="1"/>
  <p:tag name="KSO_WM_BEAUTIFY_FLAG" val="#fgm#"/>
  <p:tag name="KSO_WM_UNIT_INDEX" val="1_1_3"/>
  <p:tag name="KSO_WM_UNIT_SUBTYPE" val="d"/>
  <p:tag name="KSO_WM_UNIT_TYPE" val="l_h_i"/>
  <p:tag name="KSO_WM_FIGMA_FLAG" val="#fgm#"/>
</p:tagLst>
</file>

<file path=ppt/tags/tag128.xml><?xml version="1.0" encoding="utf-8"?>
<p:tagLst xmlns:p="http://schemas.openxmlformats.org/presentationml/2006/main">
  <p:tag name="KSO_WM_DIAGRAM_GROUP_CODE" val="1"/>
  <p:tag name="KSO_WM_BEAUTIFY_FLAG" val="#fgm#"/>
  <p:tag name="KSO_WM_UNIT_INDEX" val="1_1_1"/>
  <p:tag name="KSO_WM_UNIT_TYPE" val="l_h_f"/>
  <p:tag name="KSO_WM_FIGMA_FLAG" val="#fgm#"/>
</p:tagLst>
</file>

<file path=ppt/tags/tag129.xml><?xml version="1.0" encoding="utf-8"?>
<p:tagLst xmlns:p="http://schemas.openxmlformats.org/presentationml/2006/main">
  <p:tag name="KSO_WM_DIAGRAM_VIRTUALLY_FRAME" val="{&quot;height&quot;:198.45,&quot;left&quot;:60.75,&quot;top&quot;:276.05,&quot;width&quot;:599.25}"/>
</p:tagLst>
</file>

<file path=ppt/tags/tag130.xml><?xml version="1.0" encoding="utf-8"?>
<p:tagLst xmlns:p="http://schemas.openxmlformats.org/presentationml/2006/main">
  <p:tag name="KSO_WM_DIAGRAM_GROUP_CODE" val="1"/>
  <p:tag name="KSO_WM_BEAUTIFY_FLAG" val="#fgm#"/>
  <p:tag name="KSO_WM_UNIT_INDEX" val="1_1_3"/>
  <p:tag name="KSO_WM_UNIT_SUBTYPE" val="d"/>
  <p:tag name="KSO_WM_UNIT_TYPE" val="l_h_i"/>
  <p:tag name="KSO_WM_FIGMA_FLAG" val="#fgm#"/>
  <p:tag name="KSO_WM_DIAGRAM_VIRTUALLY_FRAME" val="{&quot;height&quot;:198.45,&quot;left&quot;:60.75,&quot;top&quot;:276.05,&quot;width&quot;:599.25}"/>
</p:tagLst>
</file>

<file path=ppt/tags/tag131.xml><?xml version="1.0" encoding="utf-8"?>
<p:tagLst xmlns:p="http://schemas.openxmlformats.org/presentationml/2006/main">
  <p:tag name="KSO_WM_DIAGRAM_GROUP_CODE" val="1"/>
  <p:tag name="KSO_WM_BEAUTIFY_FLAG" val="#fgm#"/>
  <p:tag name="KSO_WM_UNIT_INDEX" val="1_1_1"/>
  <p:tag name="KSO_WM_UNIT_TYPE" val="l_h_f"/>
  <p:tag name="KSO_WM_FIGMA_FLAG" val="#fgm#"/>
  <p:tag name="KSO_WM_DIAGRAM_VIRTUALLY_FRAME" val="{&quot;height&quot;:198.45,&quot;left&quot;:60.75,&quot;top&quot;:276.05,&quot;width&quot;:599.25}"/>
</p:tagLst>
</file>

<file path=ppt/tags/tag132.xml><?xml version="1.0" encoding="utf-8"?>
<p:tagLst xmlns:p="http://schemas.openxmlformats.org/presentationml/2006/main">
  <p:tag name="resource_record_key" val="{&quot;10&quot;:[21565028]}"/>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宋体"/>
        <a:ea typeface=""/>
        <a:cs typeface=""/>
        <a:font script="Jpan" typeface="游ゴシック Light"/>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宋体"/>
        <a:ea typeface=""/>
        <a:cs typeface=""/>
        <a:font script="Jpan" typeface="游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2728</Words>
  <Application>WPS 演示</Application>
  <PresentationFormat>宽屏</PresentationFormat>
  <Paragraphs>402</Paragraphs>
  <Slides>16</Slides>
  <Notes>4</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16</vt:i4>
      </vt:variant>
    </vt:vector>
  </HeadingPairs>
  <TitlesOfParts>
    <vt:vector size="28" baseType="lpstr">
      <vt:lpstr>Arial</vt:lpstr>
      <vt:lpstr>宋体</vt:lpstr>
      <vt:lpstr>Wingdings</vt:lpstr>
      <vt:lpstr>微软雅黑</vt:lpstr>
      <vt:lpstr>Wingdings</vt:lpstr>
      <vt:lpstr>Impact</vt:lpstr>
      <vt:lpstr>FZZhengHeiS-EB-GB</vt:lpstr>
      <vt:lpstr>+中文正文</vt:lpstr>
      <vt:lpstr>Segoe Print</vt:lpstr>
      <vt:lpstr>Arial Unicode MS</vt:lpstr>
      <vt:lpstr>Calibri</vt:lpstr>
      <vt:lpstr>Office 主题​​</vt:lpstr>
      <vt:lpstr>PowerPoint 演示文稿</vt:lpstr>
      <vt:lpstr>一、专家咨询委员会建设与运行</vt:lpstr>
      <vt:lpstr>二、中青年骨干长期培养计划</vt:lpstr>
      <vt:lpstr>三、外院专家执业平台搭建 — 柔性引进与技术合作</vt:lpstr>
      <vt:lpstr>四、重点学科与 “千里马” 专项工程 — 强化学科核心竞争力</vt:lpstr>
      <vt:lpstr>四、重点学科与 “千里马” 专项工程 — 强化学科核心竞争力</vt:lpstr>
      <vt:lpstr>四、重点学科与 “千里马” 专项工程 — 强化学科核心竞争力</vt:lpstr>
      <vt:lpstr>“千里马” 专项工程 </vt:lpstr>
      <vt:lpstr>“千里马” 专项工程 </vt:lpstr>
      <vt:lpstr>“千里马” 专项工程 </vt:lpstr>
      <vt:lpstr>“千里马” 专项工程 </vt:lpstr>
      <vt:lpstr>五、消费医疗类学科发展 — 扩大开放与对外合作</vt:lpstr>
      <vt:lpstr>PowerPoint 演示文稿</vt:lpstr>
      <vt:lpstr>六、培育新增长极 — 治未病中心</vt:lpstr>
      <vt:lpstr>六、培育新增长极 — 治未病中心</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kuanren</dc:creator>
  <cp:lastModifiedBy>木子</cp:lastModifiedBy>
  <cp:revision>48</cp:revision>
  <dcterms:created xsi:type="dcterms:W3CDTF">2022-08-05T01:48:00Z</dcterms:created>
  <dcterms:modified xsi:type="dcterms:W3CDTF">2025-07-13T02:55:28Z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2052-12.1.0.21541</vt:lpwstr>
  </property>
  <property fmtid="{D5CDD505-2E9C-101B-9397-08002B2CF9AE}" pid="3" name="ICV">
    <vt:lpwstr>B9E9A68BA04C873B6573EC62618D5EEC</vt:lpwstr>
  </property>
</Properties>
</file>