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Collaboratori dell’Imprenditore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Institori, Procuratori, Commessi</a:t>
            </a:r>
          </a:p>
          <a:p>
            <a:r>
              <a:t>Poteri di rappresentanza e responsabilità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Institori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Sono i collaboratori con la più ampia rappresentanza dell’imprenditore.</a:t>
            </a:r>
          </a:p>
          <a:p>
            <a:pPr>
              <a:defRPr sz="1800"/>
            </a:pPr>
            <a:r>
              <a:t>• Gestiscono l’impresa o un ramo di essa.</a:t>
            </a:r>
          </a:p>
          <a:p>
            <a:pPr>
              <a:defRPr sz="1800"/>
            </a:pPr>
            <a:r>
              <a:t>• Possono compiere tutti gli atti pertinenti all’attività aziendale.</a:t>
            </a:r>
          </a:p>
          <a:p>
            <a:pPr>
              <a:defRPr sz="1800"/>
            </a:pPr>
            <a:r>
              <a:t>Esempio pratico: un direttore generale di un supermercato con il potere di firmare contratti di fornitura.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Procuratori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Sono collaboratori con poteri di rappresentanza limitati.</a:t>
            </a:r>
          </a:p>
          <a:p>
            <a:pPr>
              <a:defRPr sz="1800"/>
            </a:pPr>
            <a:r>
              <a:t>• Agiscono in nome e per conto dell’imprenditore solo per atti determinati.</a:t>
            </a:r>
          </a:p>
          <a:p>
            <a:pPr>
              <a:defRPr sz="1800"/>
            </a:pPr>
            <a:r>
              <a:t>• Il potere deriva da una procura, che stabilisce i limiti.</a:t>
            </a:r>
          </a:p>
          <a:p>
            <a:pPr>
              <a:defRPr sz="1800"/>
            </a:pPr>
            <a:r>
              <a:t>Esempio pratico: un responsabile acquisti che firma solo contratti di fornitura di beni specifici.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Commessi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Sono collaboratori addetti alla vendita al pubblico.</a:t>
            </a:r>
          </a:p>
          <a:p>
            <a:pPr>
              <a:defRPr sz="1800"/>
            </a:pPr>
            <a:r>
              <a:t>• Hanno il potere di compiere atti relativi alla vendita (es. incassare denaro).</a:t>
            </a:r>
          </a:p>
          <a:p>
            <a:pPr>
              <a:defRPr sz="1800"/>
            </a:pPr>
            <a:r>
              <a:t>• Non hanno potere di stipulare contratti oltre la normale attività di vendita.</a:t>
            </a:r>
          </a:p>
          <a:p>
            <a:pPr>
              <a:defRPr sz="1800"/>
            </a:pPr>
            <a:r>
              <a:t>Esempio pratico: un commesso in un negozio di abbigliamento che incassa il pagamento del cliente.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Poteri di rappresentanza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La rappresentanza è il potere di agire in nome e per conto dell’imprenditore.</a:t>
            </a:r>
          </a:p>
          <a:p>
            <a:pPr>
              <a:defRPr sz="1800"/>
            </a:pPr>
            <a:r>
              <a:t>• Può essere generale (institori) o speciale (procuratori e commessi).</a:t>
            </a:r>
          </a:p>
          <a:p>
            <a:pPr>
              <a:defRPr sz="1800"/>
            </a:pPr>
            <a:r>
              <a:t>• I terzi che contrattano in buona fede sono tutelati.</a:t>
            </a:r>
          </a:p>
          <a:p>
            <a:pPr>
              <a:defRPr sz="1800"/>
            </a:pPr>
            <a:r>
              <a:t>Immagine 3D esplicativa: schema gerarchico con imprenditore → institori → procuratori → commessi.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Responsabilità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L’imprenditore risponde sempre degli atti compiuti dai collaboratori nei limiti dei loro poteri.</a:t>
            </a:r>
          </a:p>
          <a:p>
            <a:pPr>
              <a:defRPr sz="1800"/>
            </a:pPr>
            <a:r>
              <a:t>• I collaboratori rispondono personalmente se eccedono i limiti della procura.</a:t>
            </a:r>
          </a:p>
          <a:p>
            <a:pPr>
              <a:defRPr sz="1800"/>
            </a:pPr>
            <a:r>
              <a:t>• I terzi in buona fede sono comunque tutelati, salvo dolo o colpa grave del collaboratore.</a:t>
            </a:r>
          </a:p>
          <a:p>
            <a:pPr>
              <a:defRPr sz="1800"/>
            </a:pPr>
            <a:r>
              <a:t>Esempio pratico: se un procuratore firma un contratto oltre i suoi poteri, il terzo in buona fede può comunque rivalersi sull’imprenditore.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• I collaboratori dell’imprenditore hanno poteri e responsabilità differenti.</a:t>
            </a:r>
          </a:p>
          <a:p>
            <a:pPr>
              <a:defRPr sz="1800"/>
            </a:pPr>
            <a:r>
              <a:t>• Institori: ampi poteri; Procuratori: poteri limitati; Commessi: poteri legati alla vendita.</a:t>
            </a:r>
          </a:p>
          <a:p>
            <a:pPr>
              <a:defRPr sz="1800"/>
            </a:pPr>
            <a:r>
              <a:t>• Centrale è la tutela dei terzi che contrattano in buona fede.</a:t>
            </a:r>
          </a:p>
          <a:p>
            <a:pPr>
              <a:defRPr sz="1800"/>
            </a:pPr>
            <a:r>
              <a:t>• Immagini 3D e schemi rendono più chiara la gerarchia e i ruoli.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